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0083800" cy="5664200"/>
  <p:notesSz cx="10083800" cy="5664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1755902"/>
            <a:ext cx="8571230" cy="1189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99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3171952"/>
            <a:ext cx="7058660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FF99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FF99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302766"/>
            <a:ext cx="4386453" cy="3738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302766"/>
            <a:ext cx="4386453" cy="3738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FF99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8720" cy="5664200"/>
          </a:xfrm>
          <a:custGeom>
            <a:avLst/>
            <a:gdLst/>
            <a:ahLst/>
            <a:cxnLst/>
            <a:rect l="l" t="t" r="r" b="b"/>
            <a:pathLst>
              <a:path w="10078720" h="5664200">
                <a:moveTo>
                  <a:pt x="10078720" y="0"/>
                </a:moveTo>
                <a:lnTo>
                  <a:pt x="0" y="0"/>
                </a:lnTo>
                <a:lnTo>
                  <a:pt x="0" y="5664199"/>
                </a:lnTo>
                <a:lnTo>
                  <a:pt x="10078720" y="5664200"/>
                </a:lnTo>
                <a:lnTo>
                  <a:pt x="10078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809" y="173990"/>
            <a:ext cx="9138285" cy="1205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99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219" y="1635759"/>
            <a:ext cx="6817995" cy="329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5267706"/>
            <a:ext cx="3226816" cy="283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5267706"/>
            <a:ext cx="2319274" cy="283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5267706"/>
            <a:ext cx="2319274" cy="283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Relationship Id="rId3" Type="http://schemas.openxmlformats.org/officeDocument/2006/relationships/image" Target="../media/image1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jpg"/><Relationship Id="rId12" Type="http://schemas.openxmlformats.org/officeDocument/2006/relationships/image" Target="../media/image4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0.jpg"/><Relationship Id="rId8" Type="http://schemas.openxmlformats.org/officeDocument/2006/relationships/image" Target="../media/image47.jpg"/><Relationship Id="rId9" Type="http://schemas.openxmlformats.org/officeDocument/2006/relationships/image" Target="../media/image4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46.jpg"/><Relationship Id="rId5" Type="http://schemas.openxmlformats.org/officeDocument/2006/relationships/image" Target="../media/image45.jpg"/><Relationship Id="rId6" Type="http://schemas.openxmlformats.org/officeDocument/2006/relationships/image" Target="../media/image40.jpg"/><Relationship Id="rId7" Type="http://schemas.openxmlformats.org/officeDocument/2006/relationships/image" Target="../media/image51.jp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7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20" y="317500"/>
            <a:ext cx="1799589" cy="179958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376670" y="5058409"/>
            <a:ext cx="2972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R. Lemaçon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- E. &amp; </a:t>
            </a:r>
            <a:r>
              <a:rPr dirty="0" sz="1200" spc="-50">
                <a:solidFill>
                  <a:srgbClr val="FFFFFF"/>
                </a:solidFill>
                <a:latin typeface="Microsoft Sans Serif"/>
                <a:cs typeface="Microsoft Sans Serif"/>
              </a:rPr>
              <a:t>F.</a:t>
            </a:r>
            <a:r>
              <a:rPr dirty="0" sz="12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Selleret </a:t>
            </a:r>
            <a:r>
              <a:rPr dirty="0" sz="1200" spc="315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dirty="0" sz="12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G.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Senigout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9770" y="502919"/>
            <a:ext cx="6120130" cy="43561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10589" y="2553970"/>
            <a:ext cx="2853055" cy="9690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59385" marR="5080" indent="-147320">
              <a:lnSpc>
                <a:spcPts val="3590"/>
              </a:lnSpc>
              <a:spcBef>
                <a:spcPts val="425"/>
              </a:spcBef>
            </a:pPr>
            <a:r>
              <a:rPr dirty="0" sz="3200">
                <a:solidFill>
                  <a:srgbClr val="FFFF66"/>
                </a:solidFill>
                <a:latin typeface="Microsoft Sans Serif"/>
                <a:cs typeface="Microsoft Sans Serif"/>
              </a:rPr>
              <a:t>La</a:t>
            </a:r>
            <a:r>
              <a:rPr dirty="0" sz="3200" spc="45">
                <a:solidFill>
                  <a:srgbClr val="FFFF66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10">
                <a:solidFill>
                  <a:srgbClr val="FFFF66"/>
                </a:solidFill>
                <a:latin typeface="Microsoft Sans Serif"/>
                <a:cs typeface="Microsoft Sans Serif"/>
              </a:rPr>
              <a:t>constellation </a:t>
            </a:r>
            <a:r>
              <a:rPr dirty="0" sz="3200">
                <a:solidFill>
                  <a:srgbClr val="FFFF66"/>
                </a:solidFill>
                <a:latin typeface="Microsoft Sans Serif"/>
                <a:cs typeface="Microsoft Sans Serif"/>
              </a:rPr>
              <a:t>des</a:t>
            </a:r>
            <a:r>
              <a:rPr dirty="0" sz="3200" spc="45">
                <a:solidFill>
                  <a:srgbClr val="FFFF66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10">
                <a:solidFill>
                  <a:srgbClr val="FFFF66"/>
                </a:solidFill>
                <a:latin typeface="Microsoft Sans Serif"/>
                <a:cs typeface="Microsoft Sans Serif"/>
              </a:rPr>
              <a:t>Gémeaux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7809" y="989329"/>
            <a:ext cx="3799840" cy="38354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6350" indent="44958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quelques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exceptions</a:t>
            </a:r>
            <a:r>
              <a:rPr dirty="0" sz="14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près,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chaque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constellation,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l’étoile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plus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brillante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est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désignée</a:t>
            </a:r>
            <a:r>
              <a:rPr dirty="0" sz="1400" spc="4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4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α,</a:t>
            </a:r>
            <a:r>
              <a:rPr dirty="0" sz="1400" spc="4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celle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d’éclat</a:t>
            </a:r>
            <a:r>
              <a:rPr dirty="0" sz="1400" spc="4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immédiatement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inférieur par β,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puis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γ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ainsi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suite.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52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Lorsque</a:t>
            </a:r>
            <a:r>
              <a:rPr dirty="0" sz="1400" spc="3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l’alphabet</a:t>
            </a:r>
            <a:r>
              <a:rPr dirty="0" sz="1400" spc="3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grec</a:t>
            </a:r>
            <a:r>
              <a:rPr dirty="0" sz="1400" spc="3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3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épuisé,</a:t>
            </a:r>
            <a:r>
              <a:rPr dirty="0" sz="1400" spc="3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utilise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6985">
              <a:lnSpc>
                <a:spcPct val="93700"/>
              </a:lnSpc>
              <a:spcBef>
                <a:spcPts val="5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l’alphabet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latin,</a:t>
            </a:r>
            <a:r>
              <a:rPr dirty="0" sz="1400" spc="114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puis</a:t>
            </a:r>
            <a:r>
              <a:rPr dirty="0" sz="1400" spc="114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nombres.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Avec</a:t>
            </a:r>
            <a:r>
              <a:rPr dirty="0" sz="1400" spc="114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ce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synthème,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dirty="0" sz="1400" spc="6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parvient</a:t>
            </a:r>
            <a:r>
              <a:rPr dirty="0" sz="1400" spc="6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qu’à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désigner</a:t>
            </a:r>
            <a:r>
              <a:rPr dirty="0" sz="1400" spc="4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visibles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l’œil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nu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(environ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3000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pour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deux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hémisphères).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 indent="449580">
              <a:lnSpc>
                <a:spcPct val="93700"/>
              </a:lnSpc>
              <a:spcBef>
                <a:spcPts val="156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officiel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d’une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s’obtient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en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faisant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suivre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lettre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qui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désigne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cette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étoile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3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génitif</a:t>
            </a:r>
            <a:r>
              <a:rPr dirty="0" sz="1400" spc="4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3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</a:t>
            </a:r>
            <a:r>
              <a:rPr dirty="0" sz="1400" spc="40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latin</a:t>
            </a:r>
            <a:r>
              <a:rPr dirty="0" sz="1400" spc="3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3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3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constellation</a:t>
            </a:r>
            <a:r>
              <a:rPr dirty="0" sz="1400" spc="3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à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laquelle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elle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appartient (α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Lyrae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pour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Véga).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 indent="449580">
              <a:lnSpc>
                <a:spcPct val="93700"/>
              </a:lnSpc>
              <a:spcBef>
                <a:spcPts val="157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4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d’éclat</a:t>
            </a:r>
            <a:r>
              <a:rPr dirty="0" sz="1400" spc="4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plus</a:t>
            </a:r>
            <a:r>
              <a:rPr dirty="0" sz="1400" spc="4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faible,</a:t>
            </a:r>
            <a:r>
              <a:rPr dirty="0" sz="1400" spc="4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révélées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lunettes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télescopes,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sont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désignées</a:t>
            </a:r>
            <a:r>
              <a:rPr dirty="0" sz="1400" spc="2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seulement</a:t>
            </a:r>
            <a:r>
              <a:rPr dirty="0" sz="1400" spc="2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2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leur</a:t>
            </a:r>
            <a:r>
              <a:rPr dirty="0" sz="1400" spc="2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numéro</a:t>
            </a:r>
            <a:r>
              <a:rPr dirty="0" sz="1400" spc="2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d’ordre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catalogues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référence.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609" y="861060"/>
            <a:ext cx="5400040" cy="4178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219" y="551179"/>
            <a:ext cx="25349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075"/>
                </a:solidFill>
              </a:rPr>
              <a:t>Comment </a:t>
            </a:r>
            <a:r>
              <a:rPr dirty="0" sz="1800" spc="-10">
                <a:solidFill>
                  <a:srgbClr val="FFF075"/>
                </a:solidFill>
              </a:rPr>
              <a:t>procède-</a:t>
            </a:r>
            <a:r>
              <a:rPr dirty="0" sz="1800">
                <a:solidFill>
                  <a:srgbClr val="FFF075"/>
                </a:solidFill>
              </a:rPr>
              <a:t>t’on </a:t>
            </a:r>
            <a:r>
              <a:rPr dirty="0" sz="1800" spc="-50">
                <a:solidFill>
                  <a:srgbClr val="FFF075"/>
                </a:solidFill>
              </a:rPr>
              <a:t>?</a:t>
            </a:r>
            <a:endParaRPr sz="1800"/>
          </a:p>
        </p:txBody>
      </p:sp>
    </p:spTree>
  </p:cSld>
  <p:clrMapOvr>
    <a:masterClrMapping/>
  </p:clrMapOvr>
  <p:transition spd="fast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758815" y="3239135"/>
          <a:ext cx="4038600" cy="2176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1979929"/>
              </a:tblGrid>
              <a:tr h="402590">
                <a:tc gridSpan="2">
                  <a:txBody>
                    <a:bodyPr/>
                    <a:lstStyle/>
                    <a:p>
                      <a:pPr marL="407670">
                        <a:lnSpc>
                          <a:spcPts val="2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  <a:hlinkClick r:id="rId2" action="ppaction://hlinksldjump"/>
                        </a:rPr>
                        <a:t>Pollux</a:t>
                      </a:r>
                      <a:r>
                        <a:rPr dirty="0" sz="1800" spc="-25" b="1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  <a:hlinkClick r:id="rId2" action="ppaction://hlinksldjump"/>
                        </a:rPr>
                        <a:t>=</a:t>
                      </a:r>
                      <a:r>
                        <a:rPr dirty="0" sz="1800" spc="-15" b="1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  <a:hlinkClick r:id="rId2" action="ppaction://hlinksldjump"/>
                        </a:rPr>
                        <a:t>Beta</a:t>
                      </a:r>
                      <a:r>
                        <a:rPr dirty="0" sz="1800" spc="-20" b="1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  <a:hlinkClick r:id="rId2" action="ppaction://hlinksldjump"/>
                        </a:rPr>
                        <a:t>Geminorum</a:t>
                      </a:r>
                      <a:r>
                        <a:rPr dirty="0" sz="1800" spc="-20" b="1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  <a:hlinkClick r:id="rId2" action="ppaction://hlinksldjump"/>
                        </a:rPr>
                        <a:t>(β)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9415">
                <a:tc>
                  <a:txBody>
                    <a:bodyPr/>
                    <a:lstStyle/>
                    <a:p>
                      <a:pPr algn="ctr" marL="69215">
                        <a:lnSpc>
                          <a:spcPts val="1600"/>
                        </a:lnSpc>
                        <a:spcBef>
                          <a:spcPts val="145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Distance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de la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terre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41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53745">
                        <a:lnSpc>
                          <a:spcPts val="1600"/>
                        </a:lnSpc>
                        <a:spcBef>
                          <a:spcPts val="145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34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41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547370">
                <a:tc>
                  <a:txBody>
                    <a:bodyPr/>
                    <a:lstStyle/>
                    <a:p>
                      <a:pPr algn="ctr" marL="6858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Magnitude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apparente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41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7279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1,93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41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827405">
                <a:tc>
                  <a:txBody>
                    <a:bodyPr/>
                    <a:lstStyle/>
                    <a:p>
                      <a:pPr algn="ctr" marL="6921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Particularités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288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90550" marR="437515" indent="-76200">
                        <a:lnSpc>
                          <a:spcPts val="1580"/>
                        </a:lnSpc>
                        <a:spcBef>
                          <a:spcPts val="1575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possède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une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exoplanète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00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359409" y="872489"/>
            <a:ext cx="5040630" cy="4527550"/>
            <a:chOff x="359409" y="872489"/>
            <a:chExt cx="5040630" cy="452755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409" y="1440179"/>
              <a:ext cx="5040630" cy="39598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827529" y="872489"/>
              <a:ext cx="1592580" cy="1132840"/>
            </a:xfrm>
            <a:custGeom>
              <a:avLst/>
              <a:gdLst/>
              <a:ahLst/>
              <a:cxnLst/>
              <a:rect l="l" t="t" r="r" b="b"/>
              <a:pathLst>
                <a:path w="1592579" h="1132839">
                  <a:moveTo>
                    <a:pt x="1413509" y="0"/>
                  </a:moveTo>
                  <a:lnTo>
                    <a:pt x="692150" y="0"/>
                  </a:lnTo>
                  <a:lnTo>
                    <a:pt x="626129" y="5218"/>
                  </a:lnTo>
                  <a:lnTo>
                    <a:pt x="568801" y="18891"/>
                  </a:lnTo>
                  <a:lnTo>
                    <a:pt x="528379" y="38040"/>
                  </a:lnTo>
                  <a:lnTo>
                    <a:pt x="513080" y="59689"/>
                  </a:lnTo>
                  <a:lnTo>
                    <a:pt x="513080" y="300989"/>
                  </a:lnTo>
                  <a:lnTo>
                    <a:pt x="528379" y="322639"/>
                  </a:lnTo>
                  <a:lnTo>
                    <a:pt x="568801" y="341788"/>
                  </a:lnTo>
                  <a:lnTo>
                    <a:pt x="626129" y="355461"/>
                  </a:lnTo>
                  <a:lnTo>
                    <a:pt x="692150" y="360680"/>
                  </a:lnTo>
                  <a:lnTo>
                    <a:pt x="0" y="1132839"/>
                  </a:lnTo>
                  <a:lnTo>
                    <a:pt x="961389" y="360680"/>
                  </a:lnTo>
                  <a:lnTo>
                    <a:pt x="1413509" y="360680"/>
                  </a:lnTo>
                  <a:lnTo>
                    <a:pt x="1478994" y="355461"/>
                  </a:lnTo>
                  <a:lnTo>
                    <a:pt x="1536382" y="341788"/>
                  </a:lnTo>
                  <a:lnTo>
                    <a:pt x="1577101" y="322639"/>
                  </a:lnTo>
                  <a:lnTo>
                    <a:pt x="1592580" y="300989"/>
                  </a:lnTo>
                  <a:lnTo>
                    <a:pt x="1592580" y="59689"/>
                  </a:lnTo>
                  <a:lnTo>
                    <a:pt x="1577101" y="38040"/>
                  </a:lnTo>
                  <a:lnTo>
                    <a:pt x="1536382" y="18891"/>
                  </a:lnTo>
                  <a:lnTo>
                    <a:pt x="1478994" y="5218"/>
                  </a:lnTo>
                  <a:lnTo>
                    <a:pt x="1413509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27529" y="872489"/>
              <a:ext cx="1592580" cy="1132840"/>
            </a:xfrm>
            <a:custGeom>
              <a:avLst/>
              <a:gdLst/>
              <a:ahLst/>
              <a:cxnLst/>
              <a:rect l="l" t="t" r="r" b="b"/>
              <a:pathLst>
                <a:path w="1592579" h="1132839">
                  <a:moveTo>
                    <a:pt x="692150" y="0"/>
                  </a:moveTo>
                  <a:lnTo>
                    <a:pt x="626129" y="5218"/>
                  </a:lnTo>
                  <a:lnTo>
                    <a:pt x="568801" y="18891"/>
                  </a:lnTo>
                  <a:lnTo>
                    <a:pt x="528379" y="38040"/>
                  </a:lnTo>
                  <a:lnTo>
                    <a:pt x="513080" y="59689"/>
                  </a:lnTo>
                  <a:lnTo>
                    <a:pt x="513080" y="105410"/>
                  </a:lnTo>
                  <a:lnTo>
                    <a:pt x="513080" y="149860"/>
                  </a:lnTo>
                  <a:lnTo>
                    <a:pt x="513080" y="210820"/>
                  </a:lnTo>
                  <a:lnTo>
                    <a:pt x="513080" y="255270"/>
                  </a:lnTo>
                  <a:lnTo>
                    <a:pt x="513080" y="300989"/>
                  </a:lnTo>
                  <a:lnTo>
                    <a:pt x="528379" y="322639"/>
                  </a:lnTo>
                  <a:lnTo>
                    <a:pt x="568801" y="341788"/>
                  </a:lnTo>
                  <a:lnTo>
                    <a:pt x="626129" y="355461"/>
                  </a:lnTo>
                  <a:lnTo>
                    <a:pt x="692150" y="360680"/>
                  </a:lnTo>
                  <a:lnTo>
                    <a:pt x="0" y="1132839"/>
                  </a:lnTo>
                  <a:lnTo>
                    <a:pt x="961389" y="360680"/>
                  </a:lnTo>
                  <a:lnTo>
                    <a:pt x="1144270" y="360680"/>
                  </a:lnTo>
                  <a:lnTo>
                    <a:pt x="1278889" y="360680"/>
                  </a:lnTo>
                  <a:lnTo>
                    <a:pt x="1413509" y="360680"/>
                  </a:lnTo>
                  <a:lnTo>
                    <a:pt x="1478994" y="355461"/>
                  </a:lnTo>
                  <a:lnTo>
                    <a:pt x="1536382" y="341788"/>
                  </a:lnTo>
                  <a:lnTo>
                    <a:pt x="1577101" y="322639"/>
                  </a:lnTo>
                  <a:lnTo>
                    <a:pt x="1592580" y="300989"/>
                  </a:lnTo>
                  <a:lnTo>
                    <a:pt x="1592580" y="255270"/>
                  </a:lnTo>
                  <a:lnTo>
                    <a:pt x="1592580" y="210820"/>
                  </a:lnTo>
                  <a:lnTo>
                    <a:pt x="1592580" y="149860"/>
                  </a:lnTo>
                  <a:lnTo>
                    <a:pt x="1592580" y="105410"/>
                  </a:lnTo>
                  <a:lnTo>
                    <a:pt x="1592580" y="59689"/>
                  </a:lnTo>
                  <a:lnTo>
                    <a:pt x="1577101" y="38040"/>
                  </a:lnTo>
                  <a:lnTo>
                    <a:pt x="1536382" y="18891"/>
                  </a:lnTo>
                  <a:lnTo>
                    <a:pt x="1478994" y="5218"/>
                  </a:lnTo>
                  <a:lnTo>
                    <a:pt x="1413509" y="0"/>
                  </a:lnTo>
                  <a:lnTo>
                    <a:pt x="1278889" y="0"/>
                  </a:lnTo>
                  <a:lnTo>
                    <a:pt x="1144270" y="0"/>
                  </a:lnTo>
                  <a:lnTo>
                    <a:pt x="961389" y="0"/>
                  </a:lnTo>
                  <a:lnTo>
                    <a:pt x="826769" y="0"/>
                  </a:lnTo>
                  <a:lnTo>
                    <a:pt x="692150" y="0"/>
                  </a:lnTo>
                  <a:close/>
                </a:path>
              </a:pathLst>
            </a:custGeom>
            <a:ln w="3175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809" y="248920"/>
            <a:ext cx="42481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225" algn="l"/>
              </a:tabLst>
            </a:pPr>
            <a:r>
              <a:rPr dirty="0" sz="3200"/>
              <a:t>IV </a:t>
            </a:r>
            <a:r>
              <a:rPr dirty="0" sz="3200" spc="-50"/>
              <a:t>:</a:t>
            </a:r>
            <a:r>
              <a:rPr dirty="0" sz="3200"/>
              <a:t>	Principales</a:t>
            </a:r>
            <a:r>
              <a:rPr dirty="0" sz="3200" spc="-85"/>
              <a:t> </a:t>
            </a:r>
            <a:r>
              <a:rPr dirty="0" sz="3200" spc="-10"/>
              <a:t>Étoiles</a:t>
            </a:r>
            <a:endParaRPr sz="3200"/>
          </a:p>
        </p:txBody>
      </p:sp>
      <p:sp>
        <p:nvSpPr>
          <p:cNvPr id="8" name="object 8" descr=""/>
          <p:cNvSpPr txBox="1"/>
          <p:nvPr/>
        </p:nvSpPr>
        <p:spPr>
          <a:xfrm>
            <a:off x="2531110" y="890270"/>
            <a:ext cx="697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Microsoft Sans Serif"/>
                <a:cs typeface="Microsoft Sans Serif"/>
              </a:rPr>
              <a:t>Castor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01320" y="838200"/>
            <a:ext cx="1079500" cy="1808480"/>
            <a:chOff x="401320" y="838200"/>
            <a:chExt cx="1079500" cy="1808480"/>
          </a:xfrm>
        </p:grpSpPr>
        <p:sp>
          <p:nvSpPr>
            <p:cNvPr id="10" name="object 10" descr=""/>
            <p:cNvSpPr/>
            <p:nvPr/>
          </p:nvSpPr>
          <p:spPr>
            <a:xfrm>
              <a:off x="401320" y="838200"/>
              <a:ext cx="1079500" cy="1808480"/>
            </a:xfrm>
            <a:custGeom>
              <a:avLst/>
              <a:gdLst/>
              <a:ahLst/>
              <a:cxnLst/>
              <a:rect l="l" t="t" r="r" b="b"/>
              <a:pathLst>
                <a:path w="1079500" h="1808480">
                  <a:moveTo>
                    <a:pt x="900430" y="0"/>
                  </a:moveTo>
                  <a:lnTo>
                    <a:pt x="179070" y="0"/>
                  </a:lnTo>
                  <a:lnTo>
                    <a:pt x="113049" y="5040"/>
                  </a:lnTo>
                  <a:lnTo>
                    <a:pt x="55721" y="18415"/>
                  </a:lnTo>
                  <a:lnTo>
                    <a:pt x="15299" y="37504"/>
                  </a:lnTo>
                  <a:lnTo>
                    <a:pt x="0" y="59689"/>
                  </a:lnTo>
                  <a:lnTo>
                    <a:pt x="0" y="299720"/>
                  </a:lnTo>
                  <a:lnTo>
                    <a:pt x="15299" y="321905"/>
                  </a:lnTo>
                  <a:lnTo>
                    <a:pt x="55721" y="340995"/>
                  </a:lnTo>
                  <a:lnTo>
                    <a:pt x="113049" y="354369"/>
                  </a:lnTo>
                  <a:lnTo>
                    <a:pt x="179070" y="359410"/>
                  </a:lnTo>
                  <a:lnTo>
                    <a:pt x="631190" y="359410"/>
                  </a:lnTo>
                  <a:lnTo>
                    <a:pt x="982980" y="1808480"/>
                  </a:lnTo>
                  <a:lnTo>
                    <a:pt x="900430" y="359410"/>
                  </a:lnTo>
                  <a:lnTo>
                    <a:pt x="966450" y="354369"/>
                  </a:lnTo>
                  <a:lnTo>
                    <a:pt x="1023778" y="340994"/>
                  </a:lnTo>
                  <a:lnTo>
                    <a:pt x="1064200" y="321905"/>
                  </a:lnTo>
                  <a:lnTo>
                    <a:pt x="1079500" y="299720"/>
                  </a:lnTo>
                  <a:lnTo>
                    <a:pt x="1079500" y="59689"/>
                  </a:lnTo>
                  <a:lnTo>
                    <a:pt x="1064200" y="37504"/>
                  </a:lnTo>
                  <a:lnTo>
                    <a:pt x="1023778" y="18414"/>
                  </a:lnTo>
                  <a:lnTo>
                    <a:pt x="966450" y="5040"/>
                  </a:lnTo>
                  <a:lnTo>
                    <a:pt x="900430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1320" y="838200"/>
              <a:ext cx="1079500" cy="1808480"/>
            </a:xfrm>
            <a:custGeom>
              <a:avLst/>
              <a:gdLst/>
              <a:ahLst/>
              <a:cxnLst/>
              <a:rect l="l" t="t" r="r" b="b"/>
              <a:pathLst>
                <a:path w="1079500" h="1808480">
                  <a:moveTo>
                    <a:pt x="179070" y="0"/>
                  </a:moveTo>
                  <a:lnTo>
                    <a:pt x="113049" y="5040"/>
                  </a:lnTo>
                  <a:lnTo>
                    <a:pt x="55721" y="18415"/>
                  </a:lnTo>
                  <a:lnTo>
                    <a:pt x="15299" y="37504"/>
                  </a:lnTo>
                  <a:lnTo>
                    <a:pt x="0" y="59689"/>
                  </a:lnTo>
                  <a:lnTo>
                    <a:pt x="0" y="104139"/>
                  </a:lnTo>
                  <a:lnTo>
                    <a:pt x="0" y="148589"/>
                  </a:lnTo>
                  <a:lnTo>
                    <a:pt x="0" y="209550"/>
                  </a:lnTo>
                  <a:lnTo>
                    <a:pt x="0" y="255270"/>
                  </a:lnTo>
                  <a:lnTo>
                    <a:pt x="0" y="299720"/>
                  </a:lnTo>
                  <a:lnTo>
                    <a:pt x="15299" y="321905"/>
                  </a:lnTo>
                  <a:lnTo>
                    <a:pt x="55721" y="340995"/>
                  </a:lnTo>
                  <a:lnTo>
                    <a:pt x="113049" y="354369"/>
                  </a:lnTo>
                  <a:lnTo>
                    <a:pt x="179070" y="359410"/>
                  </a:lnTo>
                  <a:lnTo>
                    <a:pt x="313689" y="359410"/>
                  </a:lnTo>
                  <a:lnTo>
                    <a:pt x="448310" y="359410"/>
                  </a:lnTo>
                  <a:lnTo>
                    <a:pt x="631190" y="359410"/>
                  </a:lnTo>
                  <a:lnTo>
                    <a:pt x="982980" y="1808480"/>
                  </a:lnTo>
                  <a:lnTo>
                    <a:pt x="900430" y="359410"/>
                  </a:lnTo>
                  <a:lnTo>
                    <a:pt x="966450" y="354369"/>
                  </a:lnTo>
                  <a:lnTo>
                    <a:pt x="1023778" y="340994"/>
                  </a:lnTo>
                  <a:lnTo>
                    <a:pt x="1064200" y="321905"/>
                  </a:lnTo>
                  <a:lnTo>
                    <a:pt x="1079500" y="299720"/>
                  </a:lnTo>
                  <a:lnTo>
                    <a:pt x="1079500" y="255270"/>
                  </a:lnTo>
                  <a:lnTo>
                    <a:pt x="1079500" y="209550"/>
                  </a:lnTo>
                  <a:lnTo>
                    <a:pt x="1079500" y="148589"/>
                  </a:lnTo>
                  <a:lnTo>
                    <a:pt x="1079500" y="104139"/>
                  </a:lnTo>
                  <a:lnTo>
                    <a:pt x="1079500" y="59689"/>
                  </a:lnTo>
                  <a:lnTo>
                    <a:pt x="1064200" y="37504"/>
                  </a:lnTo>
                  <a:lnTo>
                    <a:pt x="1023778" y="18414"/>
                  </a:lnTo>
                  <a:lnTo>
                    <a:pt x="966450" y="5040"/>
                  </a:lnTo>
                  <a:lnTo>
                    <a:pt x="900430" y="0"/>
                  </a:lnTo>
                  <a:lnTo>
                    <a:pt x="765810" y="0"/>
                  </a:lnTo>
                  <a:lnTo>
                    <a:pt x="631190" y="0"/>
                  </a:lnTo>
                  <a:lnTo>
                    <a:pt x="448310" y="0"/>
                  </a:lnTo>
                  <a:lnTo>
                    <a:pt x="313689" y="0"/>
                  </a:lnTo>
                  <a:lnTo>
                    <a:pt x="179070" y="0"/>
                  </a:lnTo>
                  <a:close/>
                </a:path>
              </a:pathLst>
            </a:custGeom>
            <a:ln w="3175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18490" y="855979"/>
            <a:ext cx="645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Microsoft Sans Serif"/>
                <a:cs typeface="Microsoft Sans Serif"/>
              </a:rPr>
              <a:t>Pollux</a:t>
            </a:r>
            <a:endParaRPr sz="1800">
              <a:latin typeface="Microsoft Sans Serif"/>
              <a:cs typeface="Microsoft Sans Serif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5758815" y="780415"/>
          <a:ext cx="4038600" cy="1842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1979929"/>
              </a:tblGrid>
              <a:tr h="353695"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  <a:hlinkClick r:id="rId2" action="ppaction://hlinksldjump"/>
                        </a:rPr>
                        <a:t>Castor</a:t>
                      </a:r>
                      <a:r>
                        <a:rPr dirty="0" sz="1800" spc="-40" b="1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  <a:hlinkClick r:id="rId2" action="ppaction://hlinksldjump"/>
                        </a:rPr>
                        <a:t>=</a:t>
                      </a:r>
                      <a:r>
                        <a:rPr dirty="0" sz="1800" spc="-105" b="1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  <a:hlinkClick r:id="rId2" action="ppaction://hlinksldjump"/>
                        </a:rPr>
                        <a:t>Alpha</a:t>
                      </a:r>
                      <a:r>
                        <a:rPr dirty="0" sz="1800" spc="-40" b="1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  <a:hlinkClick r:id="rId2" action="ppaction://hlinksldjump"/>
                        </a:rPr>
                        <a:t>Geminorum</a:t>
                      </a:r>
                      <a:r>
                        <a:rPr dirty="0" sz="1800" spc="-35" b="1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  <a:hlinkClick r:id="rId2" action="ppaction://hlinksldjump"/>
                        </a:rPr>
                        <a:t>(</a:t>
                      </a:r>
                      <a:r>
                        <a:rPr dirty="0" sz="1800" spc="-25" b="1" i="1">
                          <a:latin typeface="Times New Roman"/>
                          <a:cs typeface="Times New Roman"/>
                          <a:hlinkClick r:id="rId2" action="ppaction://hlinksldjump"/>
                        </a:rPr>
                        <a:t>α</a:t>
                      </a:r>
                      <a:r>
                        <a:rPr dirty="0" sz="1800" spc="-25" b="1">
                          <a:latin typeface="Arial"/>
                          <a:cs typeface="Arial"/>
                          <a:hlinkClick r:id="rId2" action="ppaction://hlinksldjump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9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921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Distance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de la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terre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985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51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858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Magnitude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apparente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71120">
                        <a:lnSpc>
                          <a:spcPct val="100000"/>
                        </a:lnSpc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1,58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921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Particularités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1938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Étoile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  <a:hlinkClick r:id="rId2" action="ppaction://hlinksldjump"/>
                        </a:rPr>
                        <a:t>multiple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760084" y="3959225"/>
          <a:ext cx="4037329" cy="1439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79930"/>
              </a:tblGrid>
              <a:tr h="363855">
                <a:tc gridSpan="2">
                  <a:txBody>
                    <a:bodyPr/>
                    <a:lstStyle/>
                    <a:p>
                      <a:pPr algn="ctr" marL="34925">
                        <a:lnSpc>
                          <a:spcPts val="2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Wasat</a:t>
                      </a:r>
                      <a:r>
                        <a:rPr dirty="0" sz="18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=</a:t>
                      </a:r>
                      <a:r>
                        <a:rPr dirty="0" sz="1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Delta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Geminorum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(δ)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7210">
                <a:tc>
                  <a:txBody>
                    <a:bodyPr/>
                    <a:lstStyle/>
                    <a:p>
                      <a:pPr marL="206375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Distance de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Terre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59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182245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Magnitude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apparente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3,50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5760720" y="2160270"/>
            <a:ext cx="3959860" cy="358140"/>
          </a:xfrm>
          <a:prstGeom prst="rect">
            <a:avLst/>
          </a:prstGeom>
          <a:solidFill>
            <a:srgbClr val="FFFF66"/>
          </a:solidFill>
        </p:spPr>
        <p:txBody>
          <a:bodyPr wrap="square" lIns="0" tIns="15240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120"/>
              </a:spcBef>
              <a:tabLst>
                <a:tab pos="1111885" algn="l"/>
                <a:tab pos="1372870" algn="l"/>
              </a:tabLst>
            </a:pPr>
            <a:r>
              <a:rPr dirty="0" sz="1800" spc="-10" b="1">
                <a:latin typeface="Arial"/>
                <a:cs typeface="Arial"/>
              </a:rPr>
              <a:t>Alhéna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50">
                <a:latin typeface="Microsoft Sans Serif"/>
                <a:cs typeface="Microsoft Sans Serif"/>
              </a:rPr>
              <a:t>=</a:t>
            </a:r>
            <a:r>
              <a:rPr dirty="0" sz="1800">
                <a:latin typeface="Microsoft Sans Serif"/>
                <a:cs typeface="Microsoft Sans Serif"/>
              </a:rPr>
              <a:t>	Gamma</a:t>
            </a:r>
            <a:r>
              <a:rPr dirty="0" sz="1800" spc="-5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Geminorum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(γ)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760720" y="2518409"/>
            <a:ext cx="3959860" cy="1082040"/>
          </a:xfrm>
          <a:custGeom>
            <a:avLst/>
            <a:gdLst/>
            <a:ahLst/>
            <a:cxnLst/>
            <a:rect l="l" t="t" r="r" b="b"/>
            <a:pathLst>
              <a:path w="3959859" h="1082039">
                <a:moveTo>
                  <a:pt x="3959860" y="0"/>
                </a:moveTo>
                <a:lnTo>
                  <a:pt x="1979930" y="0"/>
                </a:lnTo>
                <a:lnTo>
                  <a:pt x="0" y="0"/>
                </a:lnTo>
                <a:lnTo>
                  <a:pt x="0" y="541020"/>
                </a:lnTo>
                <a:lnTo>
                  <a:pt x="0" y="1082040"/>
                </a:lnTo>
                <a:lnTo>
                  <a:pt x="1979930" y="1082040"/>
                </a:lnTo>
                <a:lnTo>
                  <a:pt x="3959860" y="1082040"/>
                </a:lnTo>
                <a:lnTo>
                  <a:pt x="3959860" y="541020"/>
                </a:lnTo>
                <a:lnTo>
                  <a:pt x="395986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943600" y="2524760"/>
            <a:ext cx="3041650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2543175" algn="l"/>
              </a:tabLst>
            </a:pPr>
            <a:r>
              <a:rPr dirty="0" sz="1400">
                <a:latin typeface="Microsoft Sans Serif"/>
                <a:cs typeface="Microsoft Sans Serif"/>
              </a:rPr>
              <a:t>Distance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de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la</a:t>
            </a:r>
            <a:r>
              <a:rPr dirty="0" sz="1400" spc="-20">
                <a:latin typeface="Microsoft Sans Serif"/>
                <a:cs typeface="Microsoft Sans Serif"/>
              </a:rPr>
              <a:t> Terre</a:t>
            </a:r>
            <a:r>
              <a:rPr dirty="0" sz="1400">
                <a:latin typeface="Microsoft Sans Serif"/>
                <a:cs typeface="Microsoft Sans Serif"/>
              </a:rPr>
              <a:t>	105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al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tabLst>
                <a:tab pos="2613025" algn="l"/>
              </a:tabLst>
            </a:pPr>
            <a:r>
              <a:rPr dirty="0" sz="1400">
                <a:latin typeface="Microsoft Sans Serif"/>
                <a:cs typeface="Microsoft Sans Serif"/>
              </a:rPr>
              <a:t>Magnitude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apparente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 spc="-20">
                <a:latin typeface="Microsoft Sans Serif"/>
                <a:cs typeface="Microsoft Sans Serif"/>
              </a:rPr>
              <a:t>1,93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809" y="248920"/>
            <a:ext cx="42487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2494" algn="l"/>
              </a:tabLst>
            </a:pPr>
            <a:r>
              <a:rPr dirty="0" sz="3200"/>
              <a:t>IV</a:t>
            </a:r>
            <a:r>
              <a:rPr dirty="0" sz="3200" spc="-10"/>
              <a:t> </a:t>
            </a:r>
            <a:r>
              <a:rPr dirty="0" sz="3200" spc="-50"/>
              <a:t>:</a:t>
            </a:r>
            <a:r>
              <a:rPr dirty="0" sz="3200"/>
              <a:t>	Principales</a:t>
            </a:r>
            <a:r>
              <a:rPr dirty="0" sz="3200" spc="-95"/>
              <a:t> </a:t>
            </a:r>
            <a:r>
              <a:rPr dirty="0" sz="3200" spc="-10"/>
              <a:t>Étoiles</a:t>
            </a:r>
            <a:endParaRPr sz="3200"/>
          </a:p>
        </p:txBody>
      </p:sp>
      <p:grpSp>
        <p:nvGrpSpPr>
          <p:cNvPr id="7" name="object 7" descr=""/>
          <p:cNvGrpSpPr/>
          <p:nvPr/>
        </p:nvGrpSpPr>
        <p:grpSpPr>
          <a:xfrm>
            <a:off x="251459" y="900430"/>
            <a:ext cx="5328920" cy="4499610"/>
            <a:chOff x="251459" y="900430"/>
            <a:chExt cx="5328920" cy="449961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440180"/>
              <a:ext cx="5040630" cy="395986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644900" y="900430"/>
              <a:ext cx="1935480" cy="3785870"/>
            </a:xfrm>
            <a:custGeom>
              <a:avLst/>
              <a:gdLst/>
              <a:ahLst/>
              <a:cxnLst/>
              <a:rect l="l" t="t" r="r" b="b"/>
              <a:pathLst>
                <a:path w="1935479" h="3785870">
                  <a:moveTo>
                    <a:pt x="1756410" y="0"/>
                  </a:moveTo>
                  <a:lnTo>
                    <a:pt x="1033779" y="0"/>
                  </a:lnTo>
                  <a:lnTo>
                    <a:pt x="968295" y="3512"/>
                  </a:lnTo>
                  <a:lnTo>
                    <a:pt x="910907" y="12858"/>
                  </a:lnTo>
                  <a:lnTo>
                    <a:pt x="870188" y="26253"/>
                  </a:lnTo>
                  <a:lnTo>
                    <a:pt x="854710" y="41910"/>
                  </a:lnTo>
                  <a:lnTo>
                    <a:pt x="854710" y="214630"/>
                  </a:lnTo>
                  <a:lnTo>
                    <a:pt x="870188" y="230485"/>
                  </a:lnTo>
                  <a:lnTo>
                    <a:pt x="910907" y="244316"/>
                  </a:lnTo>
                  <a:lnTo>
                    <a:pt x="968295" y="254099"/>
                  </a:lnTo>
                  <a:lnTo>
                    <a:pt x="1033779" y="257810"/>
                  </a:lnTo>
                  <a:lnTo>
                    <a:pt x="0" y="3785870"/>
                  </a:lnTo>
                  <a:lnTo>
                    <a:pt x="1304289" y="257810"/>
                  </a:lnTo>
                  <a:lnTo>
                    <a:pt x="1756410" y="257810"/>
                  </a:lnTo>
                  <a:lnTo>
                    <a:pt x="1821894" y="254099"/>
                  </a:lnTo>
                  <a:lnTo>
                    <a:pt x="1879282" y="244316"/>
                  </a:lnTo>
                  <a:lnTo>
                    <a:pt x="1920001" y="230485"/>
                  </a:lnTo>
                  <a:lnTo>
                    <a:pt x="1935479" y="214630"/>
                  </a:lnTo>
                  <a:lnTo>
                    <a:pt x="1935479" y="41910"/>
                  </a:lnTo>
                  <a:lnTo>
                    <a:pt x="1920001" y="26253"/>
                  </a:lnTo>
                  <a:lnTo>
                    <a:pt x="1879282" y="12858"/>
                  </a:lnTo>
                  <a:lnTo>
                    <a:pt x="1821894" y="3512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44900" y="900430"/>
              <a:ext cx="1935480" cy="3785870"/>
            </a:xfrm>
            <a:custGeom>
              <a:avLst/>
              <a:gdLst/>
              <a:ahLst/>
              <a:cxnLst/>
              <a:rect l="l" t="t" r="r" b="b"/>
              <a:pathLst>
                <a:path w="1935479" h="3785870">
                  <a:moveTo>
                    <a:pt x="1033779" y="0"/>
                  </a:moveTo>
                  <a:lnTo>
                    <a:pt x="968295" y="3512"/>
                  </a:lnTo>
                  <a:lnTo>
                    <a:pt x="910907" y="12858"/>
                  </a:lnTo>
                  <a:lnTo>
                    <a:pt x="870188" y="26253"/>
                  </a:lnTo>
                  <a:lnTo>
                    <a:pt x="854710" y="41910"/>
                  </a:lnTo>
                  <a:lnTo>
                    <a:pt x="854710" y="74930"/>
                  </a:lnTo>
                  <a:lnTo>
                    <a:pt x="854710" y="106680"/>
                  </a:lnTo>
                  <a:lnTo>
                    <a:pt x="854710" y="149860"/>
                  </a:lnTo>
                  <a:lnTo>
                    <a:pt x="854710" y="182880"/>
                  </a:lnTo>
                  <a:lnTo>
                    <a:pt x="854710" y="214630"/>
                  </a:lnTo>
                  <a:lnTo>
                    <a:pt x="870188" y="230485"/>
                  </a:lnTo>
                  <a:lnTo>
                    <a:pt x="910907" y="244316"/>
                  </a:lnTo>
                  <a:lnTo>
                    <a:pt x="968295" y="254099"/>
                  </a:lnTo>
                  <a:lnTo>
                    <a:pt x="1033779" y="257810"/>
                  </a:lnTo>
                  <a:lnTo>
                    <a:pt x="0" y="3785870"/>
                  </a:lnTo>
                  <a:lnTo>
                    <a:pt x="1304289" y="257810"/>
                  </a:lnTo>
                  <a:lnTo>
                    <a:pt x="1487170" y="257810"/>
                  </a:lnTo>
                  <a:lnTo>
                    <a:pt x="1621789" y="257810"/>
                  </a:lnTo>
                  <a:lnTo>
                    <a:pt x="1756410" y="257810"/>
                  </a:lnTo>
                  <a:lnTo>
                    <a:pt x="1821894" y="254099"/>
                  </a:lnTo>
                  <a:lnTo>
                    <a:pt x="1879282" y="244316"/>
                  </a:lnTo>
                  <a:lnTo>
                    <a:pt x="1920001" y="230485"/>
                  </a:lnTo>
                  <a:lnTo>
                    <a:pt x="1935479" y="214630"/>
                  </a:lnTo>
                  <a:lnTo>
                    <a:pt x="1935479" y="182880"/>
                  </a:lnTo>
                  <a:lnTo>
                    <a:pt x="1935479" y="149860"/>
                  </a:lnTo>
                  <a:lnTo>
                    <a:pt x="1935479" y="106680"/>
                  </a:lnTo>
                  <a:lnTo>
                    <a:pt x="1935479" y="74930"/>
                  </a:lnTo>
                  <a:lnTo>
                    <a:pt x="1935479" y="41910"/>
                  </a:lnTo>
                  <a:lnTo>
                    <a:pt x="1920001" y="26253"/>
                  </a:lnTo>
                  <a:lnTo>
                    <a:pt x="1879282" y="12858"/>
                  </a:lnTo>
                  <a:lnTo>
                    <a:pt x="1821894" y="3512"/>
                  </a:lnTo>
                  <a:lnTo>
                    <a:pt x="1756410" y="0"/>
                  </a:lnTo>
                  <a:lnTo>
                    <a:pt x="1621789" y="0"/>
                  </a:lnTo>
                  <a:lnTo>
                    <a:pt x="1487170" y="0"/>
                  </a:lnTo>
                  <a:lnTo>
                    <a:pt x="1304289" y="0"/>
                  </a:lnTo>
                  <a:lnTo>
                    <a:pt x="1168400" y="0"/>
                  </a:lnTo>
                  <a:lnTo>
                    <a:pt x="1033779" y="0"/>
                  </a:lnTo>
                  <a:close/>
                </a:path>
              </a:pathLst>
            </a:custGeom>
            <a:ln w="3175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749800" y="900429"/>
            <a:ext cx="579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Microsoft Sans Serif"/>
                <a:cs typeface="Microsoft Sans Serif"/>
              </a:rPr>
              <a:t>Alhéna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39750" y="900430"/>
            <a:ext cx="1581150" cy="2833370"/>
            <a:chOff x="539750" y="900430"/>
            <a:chExt cx="1581150" cy="2833370"/>
          </a:xfrm>
        </p:grpSpPr>
        <p:sp>
          <p:nvSpPr>
            <p:cNvPr id="13" name="object 13" descr=""/>
            <p:cNvSpPr/>
            <p:nvPr/>
          </p:nvSpPr>
          <p:spPr>
            <a:xfrm>
              <a:off x="539750" y="900430"/>
              <a:ext cx="1581150" cy="2833370"/>
            </a:xfrm>
            <a:custGeom>
              <a:avLst/>
              <a:gdLst/>
              <a:ahLst/>
              <a:cxnLst/>
              <a:rect l="l" t="t" r="r" b="b"/>
              <a:pathLst>
                <a:path w="1581150" h="2833370">
                  <a:moveTo>
                    <a:pt x="750569" y="0"/>
                  </a:moveTo>
                  <a:lnTo>
                    <a:pt x="149859" y="0"/>
                  </a:lnTo>
                  <a:lnTo>
                    <a:pt x="94833" y="3512"/>
                  </a:lnTo>
                  <a:lnTo>
                    <a:pt x="46831" y="12858"/>
                  </a:lnTo>
                  <a:lnTo>
                    <a:pt x="12878" y="26253"/>
                  </a:lnTo>
                  <a:lnTo>
                    <a:pt x="0" y="41910"/>
                  </a:lnTo>
                  <a:lnTo>
                    <a:pt x="0" y="214630"/>
                  </a:lnTo>
                  <a:lnTo>
                    <a:pt x="12878" y="230485"/>
                  </a:lnTo>
                  <a:lnTo>
                    <a:pt x="46831" y="244316"/>
                  </a:lnTo>
                  <a:lnTo>
                    <a:pt x="94833" y="254099"/>
                  </a:lnTo>
                  <a:lnTo>
                    <a:pt x="149859" y="257810"/>
                  </a:lnTo>
                  <a:lnTo>
                    <a:pt x="527050" y="257810"/>
                  </a:lnTo>
                  <a:lnTo>
                    <a:pt x="1581150" y="2833370"/>
                  </a:lnTo>
                  <a:lnTo>
                    <a:pt x="750569" y="257810"/>
                  </a:lnTo>
                  <a:lnTo>
                    <a:pt x="805596" y="254099"/>
                  </a:lnTo>
                  <a:lnTo>
                    <a:pt x="853598" y="244316"/>
                  </a:lnTo>
                  <a:lnTo>
                    <a:pt x="887551" y="230485"/>
                  </a:lnTo>
                  <a:lnTo>
                    <a:pt x="900430" y="214630"/>
                  </a:lnTo>
                  <a:lnTo>
                    <a:pt x="900430" y="41910"/>
                  </a:lnTo>
                  <a:lnTo>
                    <a:pt x="887551" y="26253"/>
                  </a:lnTo>
                  <a:lnTo>
                    <a:pt x="853598" y="12858"/>
                  </a:lnTo>
                  <a:lnTo>
                    <a:pt x="805596" y="3512"/>
                  </a:lnTo>
                  <a:lnTo>
                    <a:pt x="750569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9750" y="900430"/>
              <a:ext cx="1581150" cy="2833370"/>
            </a:xfrm>
            <a:custGeom>
              <a:avLst/>
              <a:gdLst/>
              <a:ahLst/>
              <a:cxnLst/>
              <a:rect l="l" t="t" r="r" b="b"/>
              <a:pathLst>
                <a:path w="1581150" h="2833370">
                  <a:moveTo>
                    <a:pt x="149859" y="0"/>
                  </a:moveTo>
                  <a:lnTo>
                    <a:pt x="94833" y="3512"/>
                  </a:lnTo>
                  <a:lnTo>
                    <a:pt x="46831" y="12858"/>
                  </a:lnTo>
                  <a:lnTo>
                    <a:pt x="12878" y="26253"/>
                  </a:lnTo>
                  <a:lnTo>
                    <a:pt x="0" y="41910"/>
                  </a:lnTo>
                  <a:lnTo>
                    <a:pt x="0" y="74930"/>
                  </a:lnTo>
                  <a:lnTo>
                    <a:pt x="0" y="106680"/>
                  </a:lnTo>
                  <a:lnTo>
                    <a:pt x="0" y="149860"/>
                  </a:lnTo>
                  <a:lnTo>
                    <a:pt x="0" y="182880"/>
                  </a:lnTo>
                  <a:lnTo>
                    <a:pt x="0" y="214630"/>
                  </a:lnTo>
                  <a:lnTo>
                    <a:pt x="12878" y="230485"/>
                  </a:lnTo>
                  <a:lnTo>
                    <a:pt x="46831" y="244316"/>
                  </a:lnTo>
                  <a:lnTo>
                    <a:pt x="94833" y="254099"/>
                  </a:lnTo>
                  <a:lnTo>
                    <a:pt x="149859" y="257810"/>
                  </a:lnTo>
                  <a:lnTo>
                    <a:pt x="261620" y="257810"/>
                  </a:lnTo>
                  <a:lnTo>
                    <a:pt x="373380" y="257810"/>
                  </a:lnTo>
                  <a:lnTo>
                    <a:pt x="527050" y="257810"/>
                  </a:lnTo>
                  <a:lnTo>
                    <a:pt x="1581150" y="2833370"/>
                  </a:lnTo>
                  <a:lnTo>
                    <a:pt x="750569" y="257810"/>
                  </a:lnTo>
                  <a:lnTo>
                    <a:pt x="805596" y="254099"/>
                  </a:lnTo>
                  <a:lnTo>
                    <a:pt x="853598" y="244316"/>
                  </a:lnTo>
                  <a:lnTo>
                    <a:pt x="887551" y="230485"/>
                  </a:lnTo>
                  <a:lnTo>
                    <a:pt x="900430" y="214630"/>
                  </a:lnTo>
                  <a:lnTo>
                    <a:pt x="900430" y="182880"/>
                  </a:lnTo>
                  <a:lnTo>
                    <a:pt x="900430" y="149860"/>
                  </a:lnTo>
                  <a:lnTo>
                    <a:pt x="900430" y="106680"/>
                  </a:lnTo>
                  <a:lnTo>
                    <a:pt x="900430" y="74930"/>
                  </a:lnTo>
                  <a:lnTo>
                    <a:pt x="900430" y="41910"/>
                  </a:lnTo>
                  <a:lnTo>
                    <a:pt x="887551" y="26253"/>
                  </a:lnTo>
                  <a:lnTo>
                    <a:pt x="853598" y="12858"/>
                  </a:lnTo>
                  <a:lnTo>
                    <a:pt x="805596" y="3512"/>
                  </a:lnTo>
                  <a:lnTo>
                    <a:pt x="750569" y="0"/>
                  </a:lnTo>
                  <a:lnTo>
                    <a:pt x="638810" y="0"/>
                  </a:lnTo>
                  <a:lnTo>
                    <a:pt x="527050" y="0"/>
                  </a:lnTo>
                  <a:lnTo>
                    <a:pt x="373380" y="0"/>
                  </a:lnTo>
                  <a:lnTo>
                    <a:pt x="261620" y="0"/>
                  </a:lnTo>
                  <a:lnTo>
                    <a:pt x="149859" y="0"/>
                  </a:lnTo>
                  <a:close/>
                </a:path>
              </a:pathLst>
            </a:custGeom>
            <a:ln w="3175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26440" y="900429"/>
            <a:ext cx="5264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Microsoft Sans Serif"/>
                <a:cs typeface="Microsoft Sans Serif"/>
              </a:rPr>
              <a:t>Wasat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756909" y="1437639"/>
          <a:ext cx="4042410" cy="179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1978660"/>
              </a:tblGrid>
              <a:tr h="592455">
                <a:tc gridSpan="2">
                  <a:txBody>
                    <a:bodyPr/>
                    <a:lstStyle/>
                    <a:p>
                      <a:pPr marL="1853564" marR="358140" indent="-1436370">
                        <a:lnSpc>
                          <a:spcPts val="202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Mebsuta</a:t>
                      </a:r>
                      <a:r>
                        <a:rPr dirty="0" sz="1800" spc="4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=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epsilon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Geminorum 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(ε)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5925">
                <a:tc>
                  <a:txBody>
                    <a:bodyPr/>
                    <a:lstStyle/>
                    <a:p>
                      <a:pPr marL="232410">
                        <a:lnSpc>
                          <a:spcPts val="1555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Distance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Terre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903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182880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Magnitude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apparente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3,06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509270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Particularités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variable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760084" y="3599815"/>
          <a:ext cx="4037329" cy="179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9780"/>
                <a:gridCol w="1910080"/>
              </a:tblGrid>
              <a:tr h="419100">
                <a:tc gridSpan="2">
                  <a:txBody>
                    <a:bodyPr/>
                    <a:lstStyle/>
                    <a:p>
                      <a:pPr algn="ctr" marL="34925">
                        <a:lnSpc>
                          <a:spcPts val="1989"/>
                        </a:lnSpc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Propus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=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Eta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Geminorum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(η)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1334">
                <a:tc>
                  <a:txBody>
                    <a:bodyPr/>
                    <a:lstStyle/>
                    <a:p>
                      <a:pPr marL="267335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Distance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de la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Terre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349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217804">
                        <a:lnSpc>
                          <a:spcPts val="156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Magnitude</a:t>
                      </a:r>
                      <a:r>
                        <a:rPr dirty="0" sz="14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apparente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3,31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30530">
                <a:tc>
                  <a:txBody>
                    <a:bodyPr/>
                    <a:lstStyle/>
                    <a:p>
                      <a:pPr marL="619125">
                        <a:lnSpc>
                          <a:spcPts val="1560"/>
                        </a:lnSpc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Particularités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Étoile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variable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double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180339" y="974089"/>
            <a:ext cx="5040630" cy="4425950"/>
            <a:chOff x="180339" y="974089"/>
            <a:chExt cx="5040630" cy="44259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339" y="1440179"/>
              <a:ext cx="5040630" cy="395986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99589" y="974089"/>
              <a:ext cx="1379220" cy="2214880"/>
            </a:xfrm>
            <a:custGeom>
              <a:avLst/>
              <a:gdLst/>
              <a:ahLst/>
              <a:cxnLst/>
              <a:rect l="l" t="t" r="r" b="b"/>
              <a:pathLst>
                <a:path w="1379220" h="2214880">
                  <a:moveTo>
                    <a:pt x="901700" y="0"/>
                  </a:moveTo>
                  <a:lnTo>
                    <a:pt x="179070" y="0"/>
                  </a:lnTo>
                  <a:lnTo>
                    <a:pt x="113585" y="4603"/>
                  </a:lnTo>
                  <a:lnTo>
                    <a:pt x="56197" y="16827"/>
                  </a:lnTo>
                  <a:lnTo>
                    <a:pt x="15478" y="34290"/>
                  </a:lnTo>
                  <a:lnTo>
                    <a:pt x="0" y="54610"/>
                  </a:lnTo>
                  <a:lnTo>
                    <a:pt x="0" y="275589"/>
                  </a:lnTo>
                  <a:lnTo>
                    <a:pt x="15478" y="296108"/>
                  </a:lnTo>
                  <a:lnTo>
                    <a:pt x="56197" y="314007"/>
                  </a:lnTo>
                  <a:lnTo>
                    <a:pt x="113585" y="326667"/>
                  </a:lnTo>
                  <a:lnTo>
                    <a:pt x="179070" y="331470"/>
                  </a:lnTo>
                  <a:lnTo>
                    <a:pt x="632460" y="331470"/>
                  </a:lnTo>
                  <a:lnTo>
                    <a:pt x="1379220" y="2214880"/>
                  </a:lnTo>
                  <a:lnTo>
                    <a:pt x="901700" y="331470"/>
                  </a:lnTo>
                  <a:lnTo>
                    <a:pt x="967184" y="326667"/>
                  </a:lnTo>
                  <a:lnTo>
                    <a:pt x="1024572" y="314007"/>
                  </a:lnTo>
                  <a:lnTo>
                    <a:pt x="1065291" y="296108"/>
                  </a:lnTo>
                  <a:lnTo>
                    <a:pt x="1080770" y="275589"/>
                  </a:lnTo>
                  <a:lnTo>
                    <a:pt x="1080770" y="54610"/>
                  </a:lnTo>
                  <a:lnTo>
                    <a:pt x="1065291" y="34289"/>
                  </a:lnTo>
                  <a:lnTo>
                    <a:pt x="1024572" y="16827"/>
                  </a:lnTo>
                  <a:lnTo>
                    <a:pt x="967184" y="4603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99589" y="974089"/>
              <a:ext cx="1379220" cy="2214880"/>
            </a:xfrm>
            <a:custGeom>
              <a:avLst/>
              <a:gdLst/>
              <a:ahLst/>
              <a:cxnLst/>
              <a:rect l="l" t="t" r="r" b="b"/>
              <a:pathLst>
                <a:path w="1379220" h="2214880">
                  <a:moveTo>
                    <a:pt x="179070" y="0"/>
                  </a:moveTo>
                  <a:lnTo>
                    <a:pt x="113585" y="4603"/>
                  </a:lnTo>
                  <a:lnTo>
                    <a:pt x="56197" y="16827"/>
                  </a:lnTo>
                  <a:lnTo>
                    <a:pt x="15478" y="34290"/>
                  </a:lnTo>
                  <a:lnTo>
                    <a:pt x="0" y="54610"/>
                  </a:lnTo>
                  <a:lnTo>
                    <a:pt x="0" y="95250"/>
                  </a:lnTo>
                  <a:lnTo>
                    <a:pt x="0" y="137160"/>
                  </a:lnTo>
                  <a:lnTo>
                    <a:pt x="0" y="193039"/>
                  </a:lnTo>
                  <a:lnTo>
                    <a:pt x="0" y="234950"/>
                  </a:lnTo>
                  <a:lnTo>
                    <a:pt x="0" y="275589"/>
                  </a:lnTo>
                  <a:lnTo>
                    <a:pt x="15478" y="296108"/>
                  </a:lnTo>
                  <a:lnTo>
                    <a:pt x="56197" y="314007"/>
                  </a:lnTo>
                  <a:lnTo>
                    <a:pt x="113585" y="326667"/>
                  </a:lnTo>
                  <a:lnTo>
                    <a:pt x="179070" y="331470"/>
                  </a:lnTo>
                  <a:lnTo>
                    <a:pt x="314960" y="331470"/>
                  </a:lnTo>
                  <a:lnTo>
                    <a:pt x="449580" y="331470"/>
                  </a:lnTo>
                  <a:lnTo>
                    <a:pt x="632460" y="331470"/>
                  </a:lnTo>
                  <a:lnTo>
                    <a:pt x="1379220" y="2214880"/>
                  </a:lnTo>
                  <a:lnTo>
                    <a:pt x="901700" y="331470"/>
                  </a:lnTo>
                  <a:lnTo>
                    <a:pt x="967184" y="326667"/>
                  </a:lnTo>
                  <a:lnTo>
                    <a:pt x="1024572" y="314007"/>
                  </a:lnTo>
                  <a:lnTo>
                    <a:pt x="1065291" y="296108"/>
                  </a:lnTo>
                  <a:lnTo>
                    <a:pt x="1080770" y="275589"/>
                  </a:lnTo>
                  <a:lnTo>
                    <a:pt x="1080770" y="234950"/>
                  </a:lnTo>
                  <a:lnTo>
                    <a:pt x="1080770" y="193039"/>
                  </a:lnTo>
                  <a:lnTo>
                    <a:pt x="1080770" y="137160"/>
                  </a:lnTo>
                  <a:lnTo>
                    <a:pt x="1080770" y="95250"/>
                  </a:lnTo>
                  <a:lnTo>
                    <a:pt x="1080770" y="54610"/>
                  </a:lnTo>
                  <a:lnTo>
                    <a:pt x="1065291" y="34289"/>
                  </a:lnTo>
                  <a:lnTo>
                    <a:pt x="1024572" y="16827"/>
                  </a:lnTo>
                  <a:lnTo>
                    <a:pt x="967184" y="4603"/>
                  </a:lnTo>
                  <a:lnTo>
                    <a:pt x="901700" y="0"/>
                  </a:lnTo>
                  <a:lnTo>
                    <a:pt x="767080" y="0"/>
                  </a:lnTo>
                  <a:lnTo>
                    <a:pt x="632460" y="0"/>
                  </a:lnTo>
                  <a:lnTo>
                    <a:pt x="449580" y="0"/>
                  </a:lnTo>
                  <a:lnTo>
                    <a:pt x="314960" y="0"/>
                  </a:lnTo>
                  <a:lnTo>
                    <a:pt x="179070" y="0"/>
                  </a:lnTo>
                  <a:close/>
                </a:path>
              </a:pathLst>
            </a:custGeom>
            <a:ln w="3175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985010" y="1010920"/>
            <a:ext cx="7092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Microsoft Sans Serif"/>
                <a:cs typeface="Microsoft Sans Serif"/>
              </a:rPr>
              <a:t>Mebsuta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140200" y="974089"/>
            <a:ext cx="1259840" cy="2592070"/>
            <a:chOff x="4140200" y="974089"/>
            <a:chExt cx="1259840" cy="2592070"/>
          </a:xfrm>
        </p:grpSpPr>
        <p:sp>
          <p:nvSpPr>
            <p:cNvPr id="10" name="object 10" descr=""/>
            <p:cNvSpPr/>
            <p:nvPr/>
          </p:nvSpPr>
          <p:spPr>
            <a:xfrm>
              <a:off x="4140200" y="974089"/>
              <a:ext cx="1259840" cy="2592070"/>
            </a:xfrm>
            <a:custGeom>
              <a:avLst/>
              <a:gdLst/>
              <a:ahLst/>
              <a:cxnLst/>
              <a:rect l="l" t="t" r="r" b="b"/>
              <a:pathLst>
                <a:path w="1259839" h="2592070">
                  <a:moveTo>
                    <a:pt x="1050289" y="0"/>
                  </a:moveTo>
                  <a:lnTo>
                    <a:pt x="209550" y="0"/>
                  </a:lnTo>
                  <a:lnTo>
                    <a:pt x="147279" y="3281"/>
                  </a:lnTo>
                  <a:lnTo>
                    <a:pt x="90251" y="12232"/>
                  </a:lnTo>
                  <a:lnTo>
                    <a:pt x="43403" y="25511"/>
                  </a:lnTo>
                  <a:lnTo>
                    <a:pt x="11673" y="41777"/>
                  </a:lnTo>
                  <a:lnTo>
                    <a:pt x="0" y="59689"/>
                  </a:lnTo>
                  <a:lnTo>
                    <a:pt x="0" y="299720"/>
                  </a:lnTo>
                  <a:lnTo>
                    <a:pt x="43403" y="334345"/>
                  </a:lnTo>
                  <a:lnTo>
                    <a:pt x="90251" y="348000"/>
                  </a:lnTo>
                  <a:lnTo>
                    <a:pt x="147279" y="357266"/>
                  </a:lnTo>
                  <a:lnTo>
                    <a:pt x="209550" y="360680"/>
                  </a:lnTo>
                  <a:lnTo>
                    <a:pt x="78739" y="2592070"/>
                  </a:lnTo>
                  <a:lnTo>
                    <a:pt x="523239" y="360680"/>
                  </a:lnTo>
                  <a:lnTo>
                    <a:pt x="1050289" y="360680"/>
                  </a:lnTo>
                  <a:lnTo>
                    <a:pt x="1112560" y="357266"/>
                  </a:lnTo>
                  <a:lnTo>
                    <a:pt x="1169588" y="348000"/>
                  </a:lnTo>
                  <a:lnTo>
                    <a:pt x="1216436" y="334345"/>
                  </a:lnTo>
                  <a:lnTo>
                    <a:pt x="1248166" y="317764"/>
                  </a:lnTo>
                  <a:lnTo>
                    <a:pt x="1259839" y="299720"/>
                  </a:lnTo>
                  <a:lnTo>
                    <a:pt x="1259839" y="59689"/>
                  </a:lnTo>
                  <a:lnTo>
                    <a:pt x="1248166" y="41777"/>
                  </a:lnTo>
                  <a:lnTo>
                    <a:pt x="1216436" y="25511"/>
                  </a:lnTo>
                  <a:lnTo>
                    <a:pt x="1169588" y="12232"/>
                  </a:lnTo>
                  <a:lnTo>
                    <a:pt x="1112560" y="3281"/>
                  </a:lnTo>
                  <a:lnTo>
                    <a:pt x="1050289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40200" y="974089"/>
              <a:ext cx="1259840" cy="2592070"/>
            </a:xfrm>
            <a:custGeom>
              <a:avLst/>
              <a:gdLst/>
              <a:ahLst/>
              <a:cxnLst/>
              <a:rect l="l" t="t" r="r" b="b"/>
              <a:pathLst>
                <a:path w="1259839" h="2592070">
                  <a:moveTo>
                    <a:pt x="209550" y="0"/>
                  </a:moveTo>
                  <a:lnTo>
                    <a:pt x="147279" y="3281"/>
                  </a:lnTo>
                  <a:lnTo>
                    <a:pt x="90251" y="12232"/>
                  </a:lnTo>
                  <a:lnTo>
                    <a:pt x="43403" y="25511"/>
                  </a:lnTo>
                  <a:lnTo>
                    <a:pt x="0" y="59689"/>
                  </a:lnTo>
                  <a:lnTo>
                    <a:pt x="0" y="104139"/>
                  </a:lnTo>
                  <a:lnTo>
                    <a:pt x="0" y="148589"/>
                  </a:lnTo>
                  <a:lnTo>
                    <a:pt x="0" y="210820"/>
                  </a:lnTo>
                  <a:lnTo>
                    <a:pt x="0" y="255270"/>
                  </a:lnTo>
                  <a:lnTo>
                    <a:pt x="0" y="299720"/>
                  </a:lnTo>
                  <a:lnTo>
                    <a:pt x="11673" y="317764"/>
                  </a:lnTo>
                  <a:lnTo>
                    <a:pt x="43403" y="334345"/>
                  </a:lnTo>
                  <a:lnTo>
                    <a:pt x="90251" y="348000"/>
                  </a:lnTo>
                  <a:lnTo>
                    <a:pt x="147279" y="357266"/>
                  </a:lnTo>
                  <a:lnTo>
                    <a:pt x="209550" y="360680"/>
                  </a:lnTo>
                  <a:lnTo>
                    <a:pt x="78739" y="2592070"/>
                  </a:lnTo>
                  <a:lnTo>
                    <a:pt x="523239" y="360680"/>
                  </a:lnTo>
                  <a:lnTo>
                    <a:pt x="736600" y="360680"/>
                  </a:lnTo>
                  <a:lnTo>
                    <a:pt x="894079" y="360680"/>
                  </a:lnTo>
                  <a:lnTo>
                    <a:pt x="1050289" y="360680"/>
                  </a:lnTo>
                  <a:lnTo>
                    <a:pt x="1112560" y="357266"/>
                  </a:lnTo>
                  <a:lnTo>
                    <a:pt x="1169588" y="348000"/>
                  </a:lnTo>
                  <a:lnTo>
                    <a:pt x="1216436" y="334345"/>
                  </a:lnTo>
                  <a:lnTo>
                    <a:pt x="1248166" y="317764"/>
                  </a:lnTo>
                  <a:lnTo>
                    <a:pt x="1259839" y="299720"/>
                  </a:lnTo>
                  <a:lnTo>
                    <a:pt x="1259839" y="255270"/>
                  </a:lnTo>
                  <a:lnTo>
                    <a:pt x="1259839" y="210820"/>
                  </a:lnTo>
                  <a:lnTo>
                    <a:pt x="1259839" y="148589"/>
                  </a:lnTo>
                  <a:lnTo>
                    <a:pt x="1259839" y="104139"/>
                  </a:lnTo>
                  <a:lnTo>
                    <a:pt x="1259839" y="59689"/>
                  </a:lnTo>
                  <a:lnTo>
                    <a:pt x="1248166" y="41777"/>
                  </a:lnTo>
                  <a:lnTo>
                    <a:pt x="1216436" y="25511"/>
                  </a:lnTo>
                  <a:lnTo>
                    <a:pt x="1169588" y="12232"/>
                  </a:lnTo>
                  <a:lnTo>
                    <a:pt x="1112560" y="3281"/>
                  </a:lnTo>
                  <a:lnTo>
                    <a:pt x="1050289" y="0"/>
                  </a:lnTo>
                  <a:lnTo>
                    <a:pt x="894079" y="0"/>
                  </a:lnTo>
                  <a:lnTo>
                    <a:pt x="736600" y="0"/>
                  </a:lnTo>
                  <a:lnTo>
                    <a:pt x="523239" y="0"/>
                  </a:lnTo>
                  <a:lnTo>
                    <a:pt x="365760" y="0"/>
                  </a:lnTo>
                  <a:lnTo>
                    <a:pt x="209550" y="0"/>
                  </a:lnTo>
                  <a:close/>
                </a:path>
              </a:pathLst>
            </a:custGeom>
            <a:ln w="3175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474209" y="1024890"/>
            <a:ext cx="589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Microsoft Sans Serif"/>
                <a:cs typeface="Microsoft Sans Serif"/>
              </a:rPr>
              <a:t>Propus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7809" y="248920"/>
            <a:ext cx="42487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2494" algn="l"/>
              </a:tabLst>
            </a:pPr>
            <a:r>
              <a:rPr dirty="0" sz="3200"/>
              <a:t>IV</a:t>
            </a:r>
            <a:r>
              <a:rPr dirty="0" sz="3200" spc="-10"/>
              <a:t> </a:t>
            </a:r>
            <a:r>
              <a:rPr dirty="0" sz="3200" spc="-50"/>
              <a:t>:</a:t>
            </a:r>
            <a:r>
              <a:rPr dirty="0" sz="3200"/>
              <a:t>	Principales</a:t>
            </a:r>
            <a:r>
              <a:rPr dirty="0" sz="3200" spc="-95"/>
              <a:t> </a:t>
            </a:r>
            <a:r>
              <a:rPr dirty="0" sz="3200" spc="-10"/>
              <a:t>Étoiles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578475" y="2567304"/>
          <a:ext cx="4038600" cy="149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981199"/>
              </a:tblGrid>
              <a:tr h="718820">
                <a:tc gridSpan="2">
                  <a:txBody>
                    <a:bodyPr/>
                    <a:lstStyle/>
                    <a:p>
                      <a:pPr algn="ctr" marL="34925">
                        <a:lnSpc>
                          <a:spcPts val="2105"/>
                        </a:lnSpc>
                        <a:spcBef>
                          <a:spcPts val="1410"/>
                        </a:spcBef>
                      </a:pPr>
                      <a:r>
                        <a:rPr dirty="0" sz="1800" spc="-30">
                          <a:latin typeface="Microsoft Sans Serif"/>
                          <a:cs typeface="Microsoft Sans Serif"/>
                        </a:rPr>
                        <a:t>Tejat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=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Mu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Geminorum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(μ)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algn="ctr" marL="81280">
                        <a:lnSpc>
                          <a:spcPts val="1625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près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4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Propus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90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8625">
                <a:tc>
                  <a:txBody>
                    <a:bodyPr/>
                    <a:lstStyle/>
                    <a:p>
                      <a:pPr algn="ctr" marL="70485">
                        <a:lnSpc>
                          <a:spcPts val="156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Distance de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Terre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232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algn="ctr" marL="68580">
                        <a:lnSpc>
                          <a:spcPts val="156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Magnitude</a:t>
                      </a:r>
                      <a:r>
                        <a:rPr dirty="0" sz="14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apparente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2,87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440180"/>
            <a:ext cx="5040630" cy="395986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018279" y="720090"/>
            <a:ext cx="1741170" cy="2868930"/>
            <a:chOff x="4018279" y="720090"/>
            <a:chExt cx="1741170" cy="2868930"/>
          </a:xfrm>
        </p:grpSpPr>
        <p:sp>
          <p:nvSpPr>
            <p:cNvPr id="5" name="object 5" descr=""/>
            <p:cNvSpPr/>
            <p:nvPr/>
          </p:nvSpPr>
          <p:spPr>
            <a:xfrm>
              <a:off x="4018279" y="720090"/>
              <a:ext cx="1741170" cy="2868930"/>
            </a:xfrm>
            <a:custGeom>
              <a:avLst/>
              <a:gdLst/>
              <a:ahLst/>
              <a:cxnLst/>
              <a:rect l="l" t="t" r="r" b="b"/>
              <a:pathLst>
                <a:path w="1741170" h="2868929">
                  <a:moveTo>
                    <a:pt x="1502410" y="0"/>
                  </a:moveTo>
                  <a:lnTo>
                    <a:pt x="541020" y="0"/>
                  </a:lnTo>
                  <a:lnTo>
                    <a:pt x="470347" y="3281"/>
                  </a:lnTo>
                  <a:lnTo>
                    <a:pt x="405404" y="12232"/>
                  </a:lnTo>
                  <a:lnTo>
                    <a:pt x="351922" y="25511"/>
                  </a:lnTo>
                  <a:lnTo>
                    <a:pt x="315630" y="41777"/>
                  </a:lnTo>
                  <a:lnTo>
                    <a:pt x="302260" y="59689"/>
                  </a:lnTo>
                  <a:lnTo>
                    <a:pt x="302260" y="299720"/>
                  </a:lnTo>
                  <a:lnTo>
                    <a:pt x="351922" y="334345"/>
                  </a:lnTo>
                  <a:lnTo>
                    <a:pt x="405404" y="348000"/>
                  </a:lnTo>
                  <a:lnTo>
                    <a:pt x="470347" y="357266"/>
                  </a:lnTo>
                  <a:lnTo>
                    <a:pt x="541020" y="360680"/>
                  </a:lnTo>
                  <a:lnTo>
                    <a:pt x="0" y="2868930"/>
                  </a:lnTo>
                  <a:lnTo>
                    <a:pt x="899160" y="360680"/>
                  </a:lnTo>
                  <a:lnTo>
                    <a:pt x="1502410" y="360680"/>
                  </a:lnTo>
                  <a:lnTo>
                    <a:pt x="1573082" y="357266"/>
                  </a:lnTo>
                  <a:lnTo>
                    <a:pt x="1638025" y="348000"/>
                  </a:lnTo>
                  <a:lnTo>
                    <a:pt x="1691507" y="334345"/>
                  </a:lnTo>
                  <a:lnTo>
                    <a:pt x="1727799" y="317764"/>
                  </a:lnTo>
                  <a:lnTo>
                    <a:pt x="1741170" y="299720"/>
                  </a:lnTo>
                  <a:lnTo>
                    <a:pt x="1741170" y="59689"/>
                  </a:lnTo>
                  <a:lnTo>
                    <a:pt x="1727799" y="41777"/>
                  </a:lnTo>
                  <a:lnTo>
                    <a:pt x="1691507" y="25511"/>
                  </a:lnTo>
                  <a:lnTo>
                    <a:pt x="1638025" y="12232"/>
                  </a:lnTo>
                  <a:lnTo>
                    <a:pt x="1573082" y="3281"/>
                  </a:lnTo>
                  <a:lnTo>
                    <a:pt x="1502410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018279" y="720090"/>
              <a:ext cx="1741170" cy="2868930"/>
            </a:xfrm>
            <a:custGeom>
              <a:avLst/>
              <a:gdLst/>
              <a:ahLst/>
              <a:cxnLst/>
              <a:rect l="l" t="t" r="r" b="b"/>
              <a:pathLst>
                <a:path w="1741170" h="2868929">
                  <a:moveTo>
                    <a:pt x="541020" y="0"/>
                  </a:moveTo>
                  <a:lnTo>
                    <a:pt x="470347" y="3281"/>
                  </a:lnTo>
                  <a:lnTo>
                    <a:pt x="405404" y="12232"/>
                  </a:lnTo>
                  <a:lnTo>
                    <a:pt x="351922" y="25511"/>
                  </a:lnTo>
                  <a:lnTo>
                    <a:pt x="315630" y="41777"/>
                  </a:lnTo>
                  <a:lnTo>
                    <a:pt x="302260" y="59689"/>
                  </a:lnTo>
                  <a:lnTo>
                    <a:pt x="302260" y="104139"/>
                  </a:lnTo>
                  <a:lnTo>
                    <a:pt x="302260" y="149860"/>
                  </a:lnTo>
                  <a:lnTo>
                    <a:pt x="302260" y="210820"/>
                  </a:lnTo>
                  <a:lnTo>
                    <a:pt x="302260" y="255270"/>
                  </a:lnTo>
                  <a:lnTo>
                    <a:pt x="302260" y="299720"/>
                  </a:lnTo>
                  <a:lnTo>
                    <a:pt x="315630" y="317764"/>
                  </a:lnTo>
                  <a:lnTo>
                    <a:pt x="351922" y="334345"/>
                  </a:lnTo>
                  <a:lnTo>
                    <a:pt x="405404" y="348000"/>
                  </a:lnTo>
                  <a:lnTo>
                    <a:pt x="470347" y="357266"/>
                  </a:lnTo>
                  <a:lnTo>
                    <a:pt x="541020" y="360680"/>
                  </a:lnTo>
                  <a:lnTo>
                    <a:pt x="0" y="2868930"/>
                  </a:lnTo>
                  <a:lnTo>
                    <a:pt x="899160" y="360680"/>
                  </a:lnTo>
                  <a:lnTo>
                    <a:pt x="1144270" y="360680"/>
                  </a:lnTo>
                  <a:lnTo>
                    <a:pt x="1323340" y="360680"/>
                  </a:lnTo>
                  <a:lnTo>
                    <a:pt x="1502410" y="360680"/>
                  </a:lnTo>
                  <a:lnTo>
                    <a:pt x="1573082" y="357266"/>
                  </a:lnTo>
                  <a:lnTo>
                    <a:pt x="1638025" y="348000"/>
                  </a:lnTo>
                  <a:lnTo>
                    <a:pt x="1691507" y="334345"/>
                  </a:lnTo>
                  <a:lnTo>
                    <a:pt x="1727799" y="317764"/>
                  </a:lnTo>
                  <a:lnTo>
                    <a:pt x="1741170" y="299720"/>
                  </a:lnTo>
                  <a:lnTo>
                    <a:pt x="1741170" y="255270"/>
                  </a:lnTo>
                  <a:lnTo>
                    <a:pt x="1741170" y="210820"/>
                  </a:lnTo>
                  <a:lnTo>
                    <a:pt x="1741170" y="149860"/>
                  </a:lnTo>
                  <a:lnTo>
                    <a:pt x="1741170" y="104139"/>
                  </a:lnTo>
                  <a:lnTo>
                    <a:pt x="1741170" y="59689"/>
                  </a:lnTo>
                  <a:lnTo>
                    <a:pt x="1727799" y="41777"/>
                  </a:lnTo>
                  <a:lnTo>
                    <a:pt x="1691507" y="25511"/>
                  </a:lnTo>
                  <a:lnTo>
                    <a:pt x="1638025" y="12232"/>
                  </a:lnTo>
                  <a:lnTo>
                    <a:pt x="1573082" y="3281"/>
                  </a:lnTo>
                  <a:lnTo>
                    <a:pt x="1502410" y="0"/>
                  </a:lnTo>
                  <a:lnTo>
                    <a:pt x="1323340" y="0"/>
                  </a:lnTo>
                  <a:lnTo>
                    <a:pt x="1144270" y="0"/>
                  </a:lnTo>
                  <a:lnTo>
                    <a:pt x="899160" y="0"/>
                  </a:lnTo>
                  <a:lnTo>
                    <a:pt x="720090" y="0"/>
                  </a:lnTo>
                  <a:lnTo>
                    <a:pt x="541020" y="0"/>
                  </a:lnTo>
                  <a:close/>
                </a:path>
              </a:pathLst>
            </a:custGeom>
            <a:ln w="3175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786629" y="737870"/>
            <a:ext cx="506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latin typeface="Microsoft Sans Serif"/>
                <a:cs typeface="Microsoft Sans Serif"/>
              </a:rPr>
              <a:t>Tejat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7809" y="248920"/>
            <a:ext cx="42487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2494" algn="l"/>
              </a:tabLst>
            </a:pPr>
            <a:r>
              <a:rPr dirty="0" sz="3200"/>
              <a:t>IV</a:t>
            </a:r>
            <a:r>
              <a:rPr dirty="0" sz="3200" spc="-10"/>
              <a:t> </a:t>
            </a:r>
            <a:r>
              <a:rPr dirty="0" sz="3200" spc="-50"/>
              <a:t>:</a:t>
            </a:r>
            <a:r>
              <a:rPr dirty="0" sz="3200"/>
              <a:t>	Principales</a:t>
            </a:r>
            <a:r>
              <a:rPr dirty="0" sz="3200" spc="-95"/>
              <a:t> </a:t>
            </a:r>
            <a:r>
              <a:rPr dirty="0" sz="3200" spc="-10"/>
              <a:t>Étoiles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4700" y="2688589"/>
            <a:ext cx="1365250" cy="297561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2359" y="792480"/>
            <a:ext cx="71120" cy="7112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0059" y="2519679"/>
            <a:ext cx="72390" cy="7238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68720" y="737870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Castor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97170" y="1377950"/>
            <a:ext cx="441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6880" y="365759"/>
            <a:ext cx="520319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49C"/>
                </a:solidFill>
              </a:rPr>
              <a:t>V</a:t>
            </a:r>
            <a:r>
              <a:rPr dirty="0" sz="3200" spc="10">
                <a:solidFill>
                  <a:srgbClr val="FFF49C"/>
                </a:solidFill>
              </a:rPr>
              <a:t> </a:t>
            </a:r>
            <a:r>
              <a:rPr dirty="0" sz="3200">
                <a:solidFill>
                  <a:srgbClr val="FFF49C"/>
                </a:solidFill>
              </a:rPr>
              <a:t>: Étude</a:t>
            </a:r>
            <a:r>
              <a:rPr dirty="0" sz="3200" spc="15">
                <a:solidFill>
                  <a:srgbClr val="FFF49C"/>
                </a:solidFill>
              </a:rPr>
              <a:t> </a:t>
            </a:r>
            <a:r>
              <a:rPr dirty="0" sz="3200">
                <a:solidFill>
                  <a:srgbClr val="FFF49C"/>
                </a:solidFill>
              </a:rPr>
              <a:t>détaillée</a:t>
            </a:r>
            <a:r>
              <a:rPr dirty="0" sz="3200" spc="15">
                <a:solidFill>
                  <a:srgbClr val="FFF49C"/>
                </a:solidFill>
              </a:rPr>
              <a:t> </a:t>
            </a:r>
            <a:r>
              <a:rPr dirty="0" sz="3200">
                <a:solidFill>
                  <a:srgbClr val="FFF49C"/>
                </a:solidFill>
              </a:rPr>
              <a:t>de</a:t>
            </a:r>
            <a:r>
              <a:rPr dirty="0" sz="3200" spc="15">
                <a:solidFill>
                  <a:srgbClr val="FFF49C"/>
                </a:solidFill>
              </a:rPr>
              <a:t> </a:t>
            </a:r>
            <a:r>
              <a:rPr dirty="0" sz="3200" spc="-10">
                <a:solidFill>
                  <a:srgbClr val="FFF49C"/>
                </a:solidFill>
              </a:rPr>
              <a:t>Castor</a:t>
            </a:r>
            <a:endParaRPr sz="3200"/>
          </a:p>
        </p:txBody>
      </p:sp>
      <p:grpSp>
        <p:nvGrpSpPr>
          <p:cNvPr id="8" name="object 8" descr=""/>
          <p:cNvGrpSpPr/>
          <p:nvPr/>
        </p:nvGrpSpPr>
        <p:grpSpPr>
          <a:xfrm>
            <a:off x="7745730" y="3599179"/>
            <a:ext cx="57150" cy="71120"/>
            <a:chOff x="7745730" y="3599179"/>
            <a:chExt cx="57150" cy="71120"/>
          </a:xfrm>
        </p:grpSpPr>
        <p:sp>
          <p:nvSpPr>
            <p:cNvPr id="9" name="object 9" descr=""/>
            <p:cNvSpPr/>
            <p:nvPr/>
          </p:nvSpPr>
          <p:spPr>
            <a:xfrm>
              <a:off x="7745730" y="3599179"/>
              <a:ext cx="57150" cy="71120"/>
            </a:xfrm>
            <a:custGeom>
              <a:avLst/>
              <a:gdLst/>
              <a:ahLst/>
              <a:cxnLst/>
              <a:rect l="l" t="t" r="r" b="b"/>
              <a:pathLst>
                <a:path w="57150" h="71120">
                  <a:moveTo>
                    <a:pt x="57150" y="26670"/>
                  </a:moveTo>
                  <a:lnTo>
                    <a:pt x="0" y="26670"/>
                  </a:lnTo>
                  <a:lnTo>
                    <a:pt x="21590" y="44450"/>
                  </a:lnTo>
                  <a:lnTo>
                    <a:pt x="20320" y="71120"/>
                  </a:lnTo>
                  <a:lnTo>
                    <a:pt x="34290" y="54610"/>
                  </a:lnTo>
                  <a:lnTo>
                    <a:pt x="47534" y="54610"/>
                  </a:lnTo>
                  <a:lnTo>
                    <a:pt x="43179" y="44450"/>
                  </a:lnTo>
                  <a:lnTo>
                    <a:pt x="57150" y="26670"/>
                  </a:lnTo>
                  <a:close/>
                </a:path>
                <a:path w="57150" h="71120">
                  <a:moveTo>
                    <a:pt x="47534" y="54610"/>
                  </a:moveTo>
                  <a:lnTo>
                    <a:pt x="34290" y="54610"/>
                  </a:lnTo>
                  <a:lnTo>
                    <a:pt x="54610" y="71120"/>
                  </a:lnTo>
                  <a:lnTo>
                    <a:pt x="47534" y="54610"/>
                  </a:lnTo>
                  <a:close/>
                </a:path>
                <a:path w="57150" h="71120">
                  <a:moveTo>
                    <a:pt x="22860" y="0"/>
                  </a:moveTo>
                  <a:lnTo>
                    <a:pt x="21590" y="26670"/>
                  </a:lnTo>
                  <a:lnTo>
                    <a:pt x="35560" y="2667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45730" y="3599179"/>
              <a:ext cx="57150" cy="71120"/>
            </a:xfrm>
            <a:custGeom>
              <a:avLst/>
              <a:gdLst/>
              <a:ahLst/>
              <a:cxnLst/>
              <a:rect l="l" t="t" r="r" b="b"/>
              <a:pathLst>
                <a:path w="57150" h="71120">
                  <a:moveTo>
                    <a:pt x="22860" y="0"/>
                  </a:moveTo>
                  <a:lnTo>
                    <a:pt x="21590" y="26670"/>
                  </a:lnTo>
                  <a:lnTo>
                    <a:pt x="0" y="26670"/>
                  </a:lnTo>
                  <a:lnTo>
                    <a:pt x="21590" y="44450"/>
                  </a:lnTo>
                  <a:lnTo>
                    <a:pt x="20320" y="71120"/>
                  </a:lnTo>
                  <a:lnTo>
                    <a:pt x="34290" y="54610"/>
                  </a:lnTo>
                  <a:lnTo>
                    <a:pt x="54610" y="71120"/>
                  </a:lnTo>
                  <a:lnTo>
                    <a:pt x="43179" y="44450"/>
                  </a:lnTo>
                  <a:lnTo>
                    <a:pt x="57150" y="26670"/>
                  </a:lnTo>
                  <a:lnTo>
                    <a:pt x="35560" y="26670"/>
                  </a:lnTo>
                  <a:lnTo>
                    <a:pt x="2286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9880" y="3059429"/>
            <a:ext cx="72390" cy="7238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48169" y="1259839"/>
            <a:ext cx="72389" cy="72389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8388350" y="2160270"/>
            <a:ext cx="143510" cy="180340"/>
            <a:chOff x="8388350" y="2160270"/>
            <a:chExt cx="143510" cy="180340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60739" y="2160270"/>
              <a:ext cx="71119" cy="723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8350" y="2268220"/>
              <a:ext cx="71120" cy="72389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5979" y="1979929"/>
            <a:ext cx="71120" cy="7239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39790" y="1499869"/>
            <a:ext cx="107950" cy="10921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59880" y="2340610"/>
            <a:ext cx="72390" cy="7111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19719" y="3059429"/>
            <a:ext cx="72389" cy="72389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7730490" y="1979929"/>
            <a:ext cx="58419" cy="72390"/>
            <a:chOff x="7730490" y="1979929"/>
            <a:chExt cx="58419" cy="72390"/>
          </a:xfrm>
        </p:grpSpPr>
        <p:sp>
          <p:nvSpPr>
            <p:cNvPr id="21" name="object 21" descr=""/>
            <p:cNvSpPr/>
            <p:nvPr/>
          </p:nvSpPr>
          <p:spPr>
            <a:xfrm>
              <a:off x="7730490" y="1979929"/>
              <a:ext cx="58419" cy="72390"/>
            </a:xfrm>
            <a:custGeom>
              <a:avLst/>
              <a:gdLst/>
              <a:ahLst/>
              <a:cxnLst/>
              <a:rect l="l" t="t" r="r" b="b"/>
              <a:pathLst>
                <a:path w="58420" h="72389">
                  <a:moveTo>
                    <a:pt x="58419" y="27940"/>
                  </a:moveTo>
                  <a:lnTo>
                    <a:pt x="0" y="27940"/>
                  </a:lnTo>
                  <a:lnTo>
                    <a:pt x="21589" y="44450"/>
                  </a:lnTo>
                  <a:lnTo>
                    <a:pt x="19050" y="72390"/>
                  </a:lnTo>
                  <a:lnTo>
                    <a:pt x="34289" y="55880"/>
                  </a:lnTo>
                  <a:lnTo>
                    <a:pt x="47855" y="55880"/>
                  </a:lnTo>
                  <a:lnTo>
                    <a:pt x="43179" y="44450"/>
                  </a:lnTo>
                  <a:lnTo>
                    <a:pt x="58419" y="27940"/>
                  </a:lnTo>
                  <a:close/>
                </a:path>
                <a:path w="58420" h="72389">
                  <a:moveTo>
                    <a:pt x="47855" y="55880"/>
                  </a:moveTo>
                  <a:lnTo>
                    <a:pt x="34289" y="55880"/>
                  </a:lnTo>
                  <a:lnTo>
                    <a:pt x="54609" y="72390"/>
                  </a:lnTo>
                  <a:lnTo>
                    <a:pt x="47855" y="55880"/>
                  </a:lnTo>
                  <a:close/>
                </a:path>
                <a:path w="58420" h="72389">
                  <a:moveTo>
                    <a:pt x="24129" y="0"/>
                  </a:moveTo>
                  <a:lnTo>
                    <a:pt x="21589" y="27940"/>
                  </a:lnTo>
                  <a:lnTo>
                    <a:pt x="35559" y="279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730490" y="1979929"/>
              <a:ext cx="58419" cy="72390"/>
            </a:xfrm>
            <a:custGeom>
              <a:avLst/>
              <a:gdLst/>
              <a:ahLst/>
              <a:cxnLst/>
              <a:rect l="l" t="t" r="r" b="b"/>
              <a:pathLst>
                <a:path w="58420" h="72389">
                  <a:moveTo>
                    <a:pt x="24129" y="0"/>
                  </a:moveTo>
                  <a:lnTo>
                    <a:pt x="21589" y="27940"/>
                  </a:lnTo>
                  <a:lnTo>
                    <a:pt x="0" y="27940"/>
                  </a:lnTo>
                  <a:lnTo>
                    <a:pt x="21589" y="44450"/>
                  </a:lnTo>
                  <a:lnTo>
                    <a:pt x="19050" y="72390"/>
                  </a:lnTo>
                  <a:lnTo>
                    <a:pt x="34289" y="55880"/>
                  </a:lnTo>
                  <a:lnTo>
                    <a:pt x="54609" y="72390"/>
                  </a:lnTo>
                  <a:lnTo>
                    <a:pt x="43179" y="44450"/>
                  </a:lnTo>
                  <a:lnTo>
                    <a:pt x="58419" y="27940"/>
                  </a:lnTo>
                  <a:lnTo>
                    <a:pt x="35559" y="27940"/>
                  </a:lnTo>
                  <a:lnTo>
                    <a:pt x="2412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92520" y="1008380"/>
            <a:ext cx="107950" cy="107950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720090" y="1079500"/>
            <a:ext cx="2519680" cy="1248410"/>
            <a:chOff x="720090" y="1079500"/>
            <a:chExt cx="2519680" cy="1248410"/>
          </a:xfrm>
        </p:grpSpPr>
        <p:sp>
          <p:nvSpPr>
            <p:cNvPr id="25" name="object 25" descr=""/>
            <p:cNvSpPr/>
            <p:nvPr/>
          </p:nvSpPr>
          <p:spPr>
            <a:xfrm>
              <a:off x="720090" y="1079500"/>
              <a:ext cx="2519680" cy="1080770"/>
            </a:xfrm>
            <a:custGeom>
              <a:avLst/>
              <a:gdLst/>
              <a:ahLst/>
              <a:cxnLst/>
              <a:rect l="l" t="t" r="r" b="b"/>
              <a:pathLst>
                <a:path w="2519680" h="1080770">
                  <a:moveTo>
                    <a:pt x="1612425" y="976629"/>
                  </a:moveTo>
                  <a:lnTo>
                    <a:pt x="957579" y="976629"/>
                  </a:lnTo>
                  <a:lnTo>
                    <a:pt x="991984" y="1002392"/>
                  </a:lnTo>
                  <a:lnTo>
                    <a:pt x="1031588" y="1025045"/>
                  </a:lnTo>
                  <a:lnTo>
                    <a:pt x="1075678" y="1044276"/>
                  </a:lnTo>
                  <a:lnTo>
                    <a:pt x="1123546" y="1059776"/>
                  </a:lnTo>
                  <a:lnTo>
                    <a:pt x="1174479" y="1071232"/>
                  </a:lnTo>
                  <a:lnTo>
                    <a:pt x="1227767" y="1078333"/>
                  </a:lnTo>
                  <a:lnTo>
                    <a:pt x="1282699" y="1080770"/>
                  </a:lnTo>
                  <a:lnTo>
                    <a:pt x="1338810" y="1078333"/>
                  </a:lnTo>
                  <a:lnTo>
                    <a:pt x="1339548" y="1078333"/>
                  </a:lnTo>
                  <a:lnTo>
                    <a:pt x="1395069" y="1071055"/>
                  </a:lnTo>
                  <a:lnTo>
                    <a:pt x="1447423" y="1059415"/>
                  </a:lnTo>
                  <a:lnTo>
                    <a:pt x="1496234" y="1043697"/>
                  </a:lnTo>
                  <a:lnTo>
                    <a:pt x="1540759" y="1024238"/>
                  </a:lnTo>
                  <a:lnTo>
                    <a:pt x="1580256" y="1001371"/>
                  </a:lnTo>
                  <a:lnTo>
                    <a:pt x="1612425" y="976629"/>
                  </a:lnTo>
                  <a:close/>
                </a:path>
                <a:path w="2519680" h="1080770">
                  <a:moveTo>
                    <a:pt x="614679" y="99060"/>
                  </a:moveTo>
                  <a:lnTo>
                    <a:pt x="560223" y="101611"/>
                  </a:lnTo>
                  <a:lnTo>
                    <a:pt x="506688" y="108990"/>
                  </a:lnTo>
                  <a:lnTo>
                    <a:pt x="454997" y="120788"/>
                  </a:lnTo>
                  <a:lnTo>
                    <a:pt x="406070" y="136595"/>
                  </a:lnTo>
                  <a:lnTo>
                    <a:pt x="360830" y="156000"/>
                  </a:lnTo>
                  <a:lnTo>
                    <a:pt x="320198" y="178593"/>
                  </a:lnTo>
                  <a:lnTo>
                    <a:pt x="285096" y="203965"/>
                  </a:lnTo>
                  <a:lnTo>
                    <a:pt x="256445" y="231704"/>
                  </a:lnTo>
                  <a:lnTo>
                    <a:pt x="222185" y="292646"/>
                  </a:lnTo>
                  <a:lnTo>
                    <a:pt x="218418" y="325029"/>
                  </a:lnTo>
                  <a:lnTo>
                    <a:pt x="224790" y="358139"/>
                  </a:lnTo>
                  <a:lnTo>
                    <a:pt x="164041" y="366941"/>
                  </a:lnTo>
                  <a:lnTo>
                    <a:pt x="110066" y="383681"/>
                  </a:lnTo>
                  <a:lnTo>
                    <a:pt x="64770" y="407193"/>
                  </a:lnTo>
                  <a:lnTo>
                    <a:pt x="30056" y="436315"/>
                  </a:lnTo>
                  <a:lnTo>
                    <a:pt x="7831" y="469882"/>
                  </a:lnTo>
                  <a:lnTo>
                    <a:pt x="0" y="506729"/>
                  </a:lnTo>
                  <a:lnTo>
                    <a:pt x="8195" y="546020"/>
                  </a:lnTo>
                  <a:lnTo>
                    <a:pt x="32226" y="581024"/>
                  </a:lnTo>
                  <a:lnTo>
                    <a:pt x="71258" y="610314"/>
                  </a:lnTo>
                  <a:lnTo>
                    <a:pt x="124459" y="632460"/>
                  </a:lnTo>
                  <a:lnTo>
                    <a:pt x="94992" y="655300"/>
                  </a:lnTo>
                  <a:lnTo>
                    <a:pt x="73501" y="679926"/>
                  </a:lnTo>
                  <a:lnTo>
                    <a:pt x="60344" y="706219"/>
                  </a:lnTo>
                  <a:lnTo>
                    <a:pt x="55879" y="734060"/>
                  </a:lnTo>
                  <a:lnTo>
                    <a:pt x="60337" y="763676"/>
                  </a:lnTo>
                  <a:lnTo>
                    <a:pt x="95862" y="816123"/>
                  </a:lnTo>
                  <a:lnTo>
                    <a:pt x="166570" y="855950"/>
                  </a:lnTo>
                  <a:lnTo>
                    <a:pt x="215007" y="869791"/>
                  </a:lnTo>
                  <a:lnTo>
                    <a:pt x="272104" y="878869"/>
                  </a:lnTo>
                  <a:lnTo>
                    <a:pt x="337819" y="882650"/>
                  </a:lnTo>
                  <a:lnTo>
                    <a:pt x="366577" y="908921"/>
                  </a:lnTo>
                  <a:lnTo>
                    <a:pt x="400048" y="932610"/>
                  </a:lnTo>
                  <a:lnTo>
                    <a:pt x="437773" y="953581"/>
                  </a:lnTo>
                  <a:lnTo>
                    <a:pt x="479293" y="971699"/>
                  </a:lnTo>
                  <a:lnTo>
                    <a:pt x="524147" y="986828"/>
                  </a:lnTo>
                  <a:lnTo>
                    <a:pt x="571876" y="998831"/>
                  </a:lnTo>
                  <a:lnTo>
                    <a:pt x="622019" y="1007573"/>
                  </a:lnTo>
                  <a:lnTo>
                    <a:pt x="674117" y="1012918"/>
                  </a:lnTo>
                  <a:lnTo>
                    <a:pt x="727710" y="1014729"/>
                  </a:lnTo>
                  <a:lnTo>
                    <a:pt x="808325" y="1013583"/>
                  </a:lnTo>
                  <a:lnTo>
                    <a:pt x="859554" y="1010214"/>
                  </a:lnTo>
                  <a:lnTo>
                    <a:pt x="890746" y="1004728"/>
                  </a:lnTo>
                  <a:lnTo>
                    <a:pt x="911248" y="997232"/>
                  </a:lnTo>
                  <a:lnTo>
                    <a:pt x="930410" y="987830"/>
                  </a:lnTo>
                  <a:lnTo>
                    <a:pt x="957579" y="976629"/>
                  </a:lnTo>
                  <a:lnTo>
                    <a:pt x="1612425" y="976629"/>
                  </a:lnTo>
                  <a:lnTo>
                    <a:pt x="1613983" y="975431"/>
                  </a:lnTo>
                  <a:lnTo>
                    <a:pt x="1641198" y="946752"/>
                  </a:lnTo>
                  <a:lnTo>
                    <a:pt x="1661160" y="915670"/>
                  </a:lnTo>
                  <a:lnTo>
                    <a:pt x="2020756" y="915670"/>
                  </a:lnTo>
                  <a:lnTo>
                    <a:pt x="2056872" y="900966"/>
                  </a:lnTo>
                  <a:lnTo>
                    <a:pt x="2097156" y="877597"/>
                  </a:lnTo>
                  <a:lnTo>
                    <a:pt x="2130072" y="850382"/>
                  </a:lnTo>
                  <a:lnTo>
                    <a:pt x="2154709" y="819812"/>
                  </a:lnTo>
                  <a:lnTo>
                    <a:pt x="2175510" y="750570"/>
                  </a:lnTo>
                  <a:lnTo>
                    <a:pt x="2232364" y="743278"/>
                  </a:lnTo>
                  <a:lnTo>
                    <a:pt x="2285918" y="731560"/>
                  </a:lnTo>
                  <a:lnTo>
                    <a:pt x="2335541" y="715788"/>
                  </a:lnTo>
                  <a:lnTo>
                    <a:pt x="2380599" y="696335"/>
                  </a:lnTo>
                  <a:lnTo>
                    <a:pt x="2420461" y="673576"/>
                  </a:lnTo>
                  <a:lnTo>
                    <a:pt x="2454493" y="647882"/>
                  </a:lnTo>
                  <a:lnTo>
                    <a:pt x="2482063" y="619629"/>
                  </a:lnTo>
                  <a:lnTo>
                    <a:pt x="2515289" y="556934"/>
                  </a:lnTo>
                  <a:lnTo>
                    <a:pt x="2519679" y="523239"/>
                  </a:lnTo>
                  <a:lnTo>
                    <a:pt x="2513647" y="485517"/>
                  </a:lnTo>
                  <a:lnTo>
                    <a:pt x="2496185" y="449103"/>
                  </a:lnTo>
                  <a:lnTo>
                    <a:pt x="2468245" y="414833"/>
                  </a:lnTo>
                  <a:lnTo>
                    <a:pt x="2430779" y="383539"/>
                  </a:lnTo>
                  <a:lnTo>
                    <a:pt x="2442983" y="366156"/>
                  </a:lnTo>
                  <a:lnTo>
                    <a:pt x="2451258" y="348297"/>
                  </a:lnTo>
                  <a:lnTo>
                    <a:pt x="2455961" y="329961"/>
                  </a:lnTo>
                  <a:lnTo>
                    <a:pt x="2457450" y="311150"/>
                  </a:lnTo>
                  <a:lnTo>
                    <a:pt x="2451718" y="276982"/>
                  </a:lnTo>
                  <a:lnTo>
                    <a:pt x="2409064" y="214844"/>
                  </a:lnTo>
                  <a:lnTo>
                    <a:pt x="2374274" y="188341"/>
                  </a:lnTo>
                  <a:lnTo>
                    <a:pt x="2331931" y="165859"/>
                  </a:lnTo>
                  <a:lnTo>
                    <a:pt x="2283100" y="148130"/>
                  </a:lnTo>
                  <a:lnTo>
                    <a:pt x="2228850" y="135889"/>
                  </a:lnTo>
                  <a:lnTo>
                    <a:pt x="2226377" y="130810"/>
                  </a:lnTo>
                  <a:lnTo>
                    <a:pt x="812800" y="130810"/>
                  </a:lnTo>
                  <a:lnTo>
                    <a:pt x="766841" y="117097"/>
                  </a:lnTo>
                  <a:lnTo>
                    <a:pt x="717550" y="106838"/>
                  </a:lnTo>
                  <a:lnTo>
                    <a:pt x="666353" y="100627"/>
                  </a:lnTo>
                  <a:lnTo>
                    <a:pt x="614679" y="99060"/>
                  </a:lnTo>
                  <a:close/>
                </a:path>
                <a:path w="2519680" h="1080770">
                  <a:moveTo>
                    <a:pt x="2020756" y="915670"/>
                  </a:moveTo>
                  <a:lnTo>
                    <a:pt x="1661160" y="915670"/>
                  </a:lnTo>
                  <a:lnTo>
                    <a:pt x="1702534" y="929005"/>
                  </a:lnTo>
                  <a:lnTo>
                    <a:pt x="1746408" y="938530"/>
                  </a:lnTo>
                  <a:lnTo>
                    <a:pt x="1792426" y="944245"/>
                  </a:lnTo>
                  <a:lnTo>
                    <a:pt x="1840229" y="946150"/>
                  </a:lnTo>
                  <a:lnTo>
                    <a:pt x="1900897" y="943080"/>
                  </a:lnTo>
                  <a:lnTo>
                    <a:pt x="1957833" y="934199"/>
                  </a:lnTo>
                  <a:lnTo>
                    <a:pt x="2010127" y="919997"/>
                  </a:lnTo>
                  <a:lnTo>
                    <a:pt x="2020756" y="915670"/>
                  </a:lnTo>
                  <a:close/>
                </a:path>
                <a:path w="2519680" h="1080770">
                  <a:moveTo>
                    <a:pt x="1089660" y="33020"/>
                  </a:moveTo>
                  <a:lnTo>
                    <a:pt x="1032462" y="36030"/>
                  </a:lnTo>
                  <a:lnTo>
                    <a:pt x="978370" y="44826"/>
                  </a:lnTo>
                  <a:lnTo>
                    <a:pt x="928369" y="59055"/>
                  </a:lnTo>
                  <a:lnTo>
                    <a:pt x="883449" y="78363"/>
                  </a:lnTo>
                  <a:lnTo>
                    <a:pt x="844597" y="102399"/>
                  </a:lnTo>
                  <a:lnTo>
                    <a:pt x="812800" y="130810"/>
                  </a:lnTo>
                  <a:lnTo>
                    <a:pt x="2226377" y="130810"/>
                  </a:lnTo>
                  <a:lnTo>
                    <a:pt x="2213117" y="103569"/>
                  </a:lnTo>
                  <a:lnTo>
                    <a:pt x="2196780" y="85089"/>
                  </a:lnTo>
                  <a:lnTo>
                    <a:pt x="1308099" y="85089"/>
                  </a:lnTo>
                  <a:lnTo>
                    <a:pt x="1270386" y="67116"/>
                  </a:lnTo>
                  <a:lnTo>
                    <a:pt x="1228283" y="52862"/>
                  </a:lnTo>
                  <a:lnTo>
                    <a:pt x="1183192" y="42387"/>
                  </a:lnTo>
                  <a:lnTo>
                    <a:pt x="1136517" y="35753"/>
                  </a:lnTo>
                  <a:lnTo>
                    <a:pt x="1089660" y="33020"/>
                  </a:lnTo>
                  <a:close/>
                </a:path>
                <a:path w="2519680" h="1080770">
                  <a:moveTo>
                    <a:pt x="1534160" y="0"/>
                  </a:moveTo>
                  <a:lnTo>
                    <a:pt x="1478097" y="3728"/>
                  </a:lnTo>
                  <a:lnTo>
                    <a:pt x="1425508" y="14589"/>
                  </a:lnTo>
                  <a:lnTo>
                    <a:pt x="1378346" y="32095"/>
                  </a:lnTo>
                  <a:lnTo>
                    <a:pt x="1338559" y="55758"/>
                  </a:lnTo>
                  <a:lnTo>
                    <a:pt x="1308099" y="85089"/>
                  </a:lnTo>
                  <a:lnTo>
                    <a:pt x="2196780" y="85089"/>
                  </a:lnTo>
                  <a:lnTo>
                    <a:pt x="2187432" y="74515"/>
                  </a:lnTo>
                  <a:lnTo>
                    <a:pt x="2165436" y="58420"/>
                  </a:lnTo>
                  <a:lnTo>
                    <a:pt x="1734820" y="58420"/>
                  </a:lnTo>
                  <a:lnTo>
                    <a:pt x="1694894" y="34289"/>
                  </a:lnTo>
                  <a:lnTo>
                    <a:pt x="1646872" y="15875"/>
                  </a:lnTo>
                  <a:lnTo>
                    <a:pt x="1592659" y="4127"/>
                  </a:lnTo>
                  <a:lnTo>
                    <a:pt x="1534160" y="0"/>
                  </a:lnTo>
                  <a:close/>
                </a:path>
                <a:path w="2519680" h="1080770">
                  <a:moveTo>
                    <a:pt x="1953260" y="0"/>
                  </a:moveTo>
                  <a:lnTo>
                    <a:pt x="1903476" y="2661"/>
                  </a:lnTo>
                  <a:lnTo>
                    <a:pt x="1855520" y="10322"/>
                  </a:lnTo>
                  <a:lnTo>
                    <a:pt x="1810613" y="22494"/>
                  </a:lnTo>
                  <a:lnTo>
                    <a:pt x="1769973" y="38689"/>
                  </a:lnTo>
                  <a:lnTo>
                    <a:pt x="1734820" y="58420"/>
                  </a:lnTo>
                  <a:lnTo>
                    <a:pt x="2165436" y="58420"/>
                  </a:lnTo>
                  <a:lnTo>
                    <a:pt x="2111180" y="28691"/>
                  </a:lnTo>
                  <a:lnTo>
                    <a:pt x="2063102" y="13166"/>
                  </a:lnTo>
                  <a:lnTo>
                    <a:pt x="2010047" y="3395"/>
                  </a:lnTo>
                  <a:lnTo>
                    <a:pt x="195326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20090" y="1079500"/>
              <a:ext cx="2519680" cy="1080770"/>
            </a:xfrm>
            <a:custGeom>
              <a:avLst/>
              <a:gdLst/>
              <a:ahLst/>
              <a:cxnLst/>
              <a:rect l="l" t="t" r="r" b="b"/>
              <a:pathLst>
                <a:path w="2519680" h="1080770">
                  <a:moveTo>
                    <a:pt x="224790" y="358139"/>
                  </a:moveTo>
                  <a:lnTo>
                    <a:pt x="218418" y="325029"/>
                  </a:lnTo>
                  <a:lnTo>
                    <a:pt x="222185" y="292646"/>
                  </a:lnTo>
                  <a:lnTo>
                    <a:pt x="235168" y="261401"/>
                  </a:lnTo>
                  <a:lnTo>
                    <a:pt x="285096" y="203965"/>
                  </a:lnTo>
                  <a:lnTo>
                    <a:pt x="320198" y="178593"/>
                  </a:lnTo>
                  <a:lnTo>
                    <a:pt x="360830" y="156000"/>
                  </a:lnTo>
                  <a:lnTo>
                    <a:pt x="406070" y="136595"/>
                  </a:lnTo>
                  <a:lnTo>
                    <a:pt x="454997" y="120788"/>
                  </a:lnTo>
                  <a:lnTo>
                    <a:pt x="506688" y="108990"/>
                  </a:lnTo>
                  <a:lnTo>
                    <a:pt x="560223" y="101611"/>
                  </a:lnTo>
                  <a:lnTo>
                    <a:pt x="614679" y="99060"/>
                  </a:lnTo>
                  <a:lnTo>
                    <a:pt x="666353" y="100627"/>
                  </a:lnTo>
                  <a:lnTo>
                    <a:pt x="717550" y="106838"/>
                  </a:lnTo>
                  <a:lnTo>
                    <a:pt x="766841" y="117097"/>
                  </a:lnTo>
                  <a:lnTo>
                    <a:pt x="812800" y="130810"/>
                  </a:lnTo>
                  <a:lnTo>
                    <a:pt x="844597" y="102399"/>
                  </a:lnTo>
                  <a:lnTo>
                    <a:pt x="883449" y="78363"/>
                  </a:lnTo>
                  <a:lnTo>
                    <a:pt x="928369" y="59055"/>
                  </a:lnTo>
                  <a:lnTo>
                    <a:pt x="978370" y="44826"/>
                  </a:lnTo>
                  <a:lnTo>
                    <a:pt x="1032462" y="36030"/>
                  </a:lnTo>
                  <a:lnTo>
                    <a:pt x="1089660" y="33020"/>
                  </a:lnTo>
                  <a:lnTo>
                    <a:pt x="1136517" y="35753"/>
                  </a:lnTo>
                  <a:lnTo>
                    <a:pt x="1183192" y="42387"/>
                  </a:lnTo>
                  <a:lnTo>
                    <a:pt x="1228283" y="52862"/>
                  </a:lnTo>
                  <a:lnTo>
                    <a:pt x="1270386" y="67116"/>
                  </a:lnTo>
                  <a:lnTo>
                    <a:pt x="1308099" y="85089"/>
                  </a:lnTo>
                  <a:lnTo>
                    <a:pt x="1338559" y="55758"/>
                  </a:lnTo>
                  <a:lnTo>
                    <a:pt x="1378346" y="32095"/>
                  </a:lnTo>
                  <a:lnTo>
                    <a:pt x="1425508" y="14589"/>
                  </a:lnTo>
                  <a:lnTo>
                    <a:pt x="1478097" y="3728"/>
                  </a:lnTo>
                  <a:lnTo>
                    <a:pt x="1534160" y="0"/>
                  </a:lnTo>
                  <a:lnTo>
                    <a:pt x="1592659" y="4127"/>
                  </a:lnTo>
                  <a:lnTo>
                    <a:pt x="1646872" y="15875"/>
                  </a:lnTo>
                  <a:lnTo>
                    <a:pt x="1694894" y="34289"/>
                  </a:lnTo>
                  <a:lnTo>
                    <a:pt x="1734820" y="58420"/>
                  </a:lnTo>
                  <a:lnTo>
                    <a:pt x="1769973" y="38689"/>
                  </a:lnTo>
                  <a:lnTo>
                    <a:pt x="1810613" y="22494"/>
                  </a:lnTo>
                  <a:lnTo>
                    <a:pt x="1855520" y="10322"/>
                  </a:lnTo>
                  <a:lnTo>
                    <a:pt x="1903476" y="2661"/>
                  </a:lnTo>
                  <a:lnTo>
                    <a:pt x="1953260" y="0"/>
                  </a:lnTo>
                  <a:lnTo>
                    <a:pt x="2010047" y="3395"/>
                  </a:lnTo>
                  <a:lnTo>
                    <a:pt x="2063102" y="13166"/>
                  </a:lnTo>
                  <a:lnTo>
                    <a:pt x="2111180" y="28691"/>
                  </a:lnTo>
                  <a:lnTo>
                    <a:pt x="2153038" y="49348"/>
                  </a:lnTo>
                  <a:lnTo>
                    <a:pt x="2187432" y="74515"/>
                  </a:lnTo>
                  <a:lnTo>
                    <a:pt x="2213117" y="103569"/>
                  </a:lnTo>
                  <a:lnTo>
                    <a:pt x="2228850" y="135889"/>
                  </a:lnTo>
                  <a:lnTo>
                    <a:pt x="2283100" y="148130"/>
                  </a:lnTo>
                  <a:lnTo>
                    <a:pt x="2331931" y="165859"/>
                  </a:lnTo>
                  <a:lnTo>
                    <a:pt x="2374274" y="188341"/>
                  </a:lnTo>
                  <a:lnTo>
                    <a:pt x="2409064" y="214844"/>
                  </a:lnTo>
                  <a:lnTo>
                    <a:pt x="2435234" y="244636"/>
                  </a:lnTo>
                  <a:lnTo>
                    <a:pt x="2457450" y="311150"/>
                  </a:lnTo>
                  <a:lnTo>
                    <a:pt x="2455961" y="329961"/>
                  </a:lnTo>
                  <a:lnTo>
                    <a:pt x="2451258" y="348297"/>
                  </a:lnTo>
                  <a:lnTo>
                    <a:pt x="2442983" y="366156"/>
                  </a:lnTo>
                  <a:lnTo>
                    <a:pt x="2430779" y="383539"/>
                  </a:lnTo>
                  <a:lnTo>
                    <a:pt x="2468245" y="414833"/>
                  </a:lnTo>
                  <a:lnTo>
                    <a:pt x="2496185" y="449103"/>
                  </a:lnTo>
                  <a:lnTo>
                    <a:pt x="2513647" y="485517"/>
                  </a:lnTo>
                  <a:lnTo>
                    <a:pt x="2519679" y="523239"/>
                  </a:lnTo>
                  <a:lnTo>
                    <a:pt x="2515289" y="556934"/>
                  </a:lnTo>
                  <a:lnTo>
                    <a:pt x="2482063" y="619629"/>
                  </a:lnTo>
                  <a:lnTo>
                    <a:pt x="2454493" y="647882"/>
                  </a:lnTo>
                  <a:lnTo>
                    <a:pt x="2420461" y="673576"/>
                  </a:lnTo>
                  <a:lnTo>
                    <a:pt x="2380599" y="696335"/>
                  </a:lnTo>
                  <a:lnTo>
                    <a:pt x="2335541" y="715788"/>
                  </a:lnTo>
                  <a:lnTo>
                    <a:pt x="2285918" y="731560"/>
                  </a:lnTo>
                  <a:lnTo>
                    <a:pt x="2232364" y="743278"/>
                  </a:lnTo>
                  <a:lnTo>
                    <a:pt x="2175510" y="750570"/>
                  </a:lnTo>
                  <a:lnTo>
                    <a:pt x="2170158" y="786377"/>
                  </a:lnTo>
                  <a:lnTo>
                    <a:pt x="2130072" y="850382"/>
                  </a:lnTo>
                  <a:lnTo>
                    <a:pt x="2097156" y="877597"/>
                  </a:lnTo>
                  <a:lnTo>
                    <a:pt x="2056872" y="900966"/>
                  </a:lnTo>
                  <a:lnTo>
                    <a:pt x="2010127" y="919997"/>
                  </a:lnTo>
                  <a:lnTo>
                    <a:pt x="1957833" y="934199"/>
                  </a:lnTo>
                  <a:lnTo>
                    <a:pt x="1900897" y="943080"/>
                  </a:lnTo>
                  <a:lnTo>
                    <a:pt x="1840229" y="946150"/>
                  </a:lnTo>
                  <a:lnTo>
                    <a:pt x="1792426" y="944245"/>
                  </a:lnTo>
                  <a:lnTo>
                    <a:pt x="1746408" y="938530"/>
                  </a:lnTo>
                  <a:lnTo>
                    <a:pt x="1702534" y="929005"/>
                  </a:lnTo>
                  <a:lnTo>
                    <a:pt x="1661160" y="915670"/>
                  </a:lnTo>
                  <a:lnTo>
                    <a:pt x="1641198" y="946752"/>
                  </a:lnTo>
                  <a:lnTo>
                    <a:pt x="1613983" y="975431"/>
                  </a:lnTo>
                  <a:lnTo>
                    <a:pt x="1580256" y="1001371"/>
                  </a:lnTo>
                  <a:lnTo>
                    <a:pt x="1540759" y="1024238"/>
                  </a:lnTo>
                  <a:lnTo>
                    <a:pt x="1496234" y="1043697"/>
                  </a:lnTo>
                  <a:lnTo>
                    <a:pt x="1447423" y="1059415"/>
                  </a:lnTo>
                  <a:lnTo>
                    <a:pt x="1395069" y="1071055"/>
                  </a:lnTo>
                  <a:lnTo>
                    <a:pt x="1339914" y="1078285"/>
                  </a:lnTo>
                  <a:lnTo>
                    <a:pt x="1282699" y="1080770"/>
                  </a:lnTo>
                  <a:lnTo>
                    <a:pt x="1227767" y="1078333"/>
                  </a:lnTo>
                  <a:lnTo>
                    <a:pt x="1174479" y="1071232"/>
                  </a:lnTo>
                  <a:lnTo>
                    <a:pt x="1123546" y="1059776"/>
                  </a:lnTo>
                  <a:lnTo>
                    <a:pt x="1075678" y="1044276"/>
                  </a:lnTo>
                  <a:lnTo>
                    <a:pt x="1031588" y="1025045"/>
                  </a:lnTo>
                  <a:lnTo>
                    <a:pt x="991984" y="1002392"/>
                  </a:lnTo>
                  <a:lnTo>
                    <a:pt x="957579" y="976629"/>
                  </a:lnTo>
                  <a:lnTo>
                    <a:pt x="930410" y="987830"/>
                  </a:lnTo>
                  <a:lnTo>
                    <a:pt x="890746" y="1004728"/>
                  </a:lnTo>
                  <a:lnTo>
                    <a:pt x="808325" y="1013583"/>
                  </a:lnTo>
                  <a:lnTo>
                    <a:pt x="727710" y="1014729"/>
                  </a:lnTo>
                  <a:lnTo>
                    <a:pt x="674117" y="1012918"/>
                  </a:lnTo>
                  <a:lnTo>
                    <a:pt x="622019" y="1007573"/>
                  </a:lnTo>
                  <a:lnTo>
                    <a:pt x="571876" y="998831"/>
                  </a:lnTo>
                  <a:lnTo>
                    <a:pt x="524147" y="986828"/>
                  </a:lnTo>
                  <a:lnTo>
                    <a:pt x="479293" y="971699"/>
                  </a:lnTo>
                  <a:lnTo>
                    <a:pt x="437773" y="953581"/>
                  </a:lnTo>
                  <a:lnTo>
                    <a:pt x="400048" y="932610"/>
                  </a:lnTo>
                  <a:lnTo>
                    <a:pt x="366577" y="908921"/>
                  </a:lnTo>
                  <a:lnTo>
                    <a:pt x="337819" y="882650"/>
                  </a:lnTo>
                  <a:lnTo>
                    <a:pt x="272104" y="878869"/>
                  </a:lnTo>
                  <a:lnTo>
                    <a:pt x="215007" y="869791"/>
                  </a:lnTo>
                  <a:lnTo>
                    <a:pt x="166570" y="855950"/>
                  </a:lnTo>
                  <a:lnTo>
                    <a:pt x="126841" y="837882"/>
                  </a:lnTo>
                  <a:lnTo>
                    <a:pt x="73679" y="791210"/>
                  </a:lnTo>
                  <a:lnTo>
                    <a:pt x="55879" y="734060"/>
                  </a:lnTo>
                  <a:lnTo>
                    <a:pt x="60344" y="706219"/>
                  </a:lnTo>
                  <a:lnTo>
                    <a:pt x="73501" y="679926"/>
                  </a:lnTo>
                  <a:lnTo>
                    <a:pt x="94992" y="655300"/>
                  </a:lnTo>
                  <a:lnTo>
                    <a:pt x="124459" y="632460"/>
                  </a:lnTo>
                  <a:lnTo>
                    <a:pt x="71258" y="610314"/>
                  </a:lnTo>
                  <a:lnTo>
                    <a:pt x="32226" y="581024"/>
                  </a:lnTo>
                  <a:lnTo>
                    <a:pt x="8195" y="546020"/>
                  </a:lnTo>
                  <a:lnTo>
                    <a:pt x="0" y="506729"/>
                  </a:lnTo>
                  <a:lnTo>
                    <a:pt x="7831" y="469882"/>
                  </a:lnTo>
                  <a:lnTo>
                    <a:pt x="30056" y="436315"/>
                  </a:lnTo>
                  <a:lnTo>
                    <a:pt x="64770" y="407193"/>
                  </a:lnTo>
                  <a:lnTo>
                    <a:pt x="110066" y="383681"/>
                  </a:lnTo>
                  <a:lnTo>
                    <a:pt x="164041" y="366941"/>
                  </a:lnTo>
                  <a:lnTo>
                    <a:pt x="224790" y="358139"/>
                  </a:lnTo>
                  <a:close/>
                </a:path>
                <a:path w="2519680" h="1080770">
                  <a:moveTo>
                    <a:pt x="224790" y="358139"/>
                  </a:moveTo>
                  <a:lnTo>
                    <a:pt x="227945" y="367843"/>
                  </a:lnTo>
                  <a:lnTo>
                    <a:pt x="232886" y="377666"/>
                  </a:lnTo>
                  <a:lnTo>
                    <a:pt x="238541" y="387250"/>
                  </a:lnTo>
                  <a:lnTo>
                    <a:pt x="243840" y="396239"/>
                  </a:lnTo>
                </a:path>
                <a:path w="2519680" h="1080770">
                  <a:moveTo>
                    <a:pt x="812800" y="130810"/>
                  </a:moveTo>
                  <a:lnTo>
                    <a:pt x="833735" y="138152"/>
                  </a:lnTo>
                  <a:lnTo>
                    <a:pt x="855503" y="146685"/>
                  </a:lnTo>
                  <a:lnTo>
                    <a:pt x="876557" y="156170"/>
                  </a:lnTo>
                  <a:lnTo>
                    <a:pt x="895350" y="166370"/>
                  </a:lnTo>
                </a:path>
                <a:path w="2519680" h="1080770">
                  <a:moveTo>
                    <a:pt x="1308099" y="85089"/>
                  </a:moveTo>
                  <a:lnTo>
                    <a:pt x="1301333" y="93682"/>
                  </a:lnTo>
                  <a:lnTo>
                    <a:pt x="1295876" y="102393"/>
                  </a:lnTo>
                  <a:lnTo>
                    <a:pt x="1291133" y="111343"/>
                  </a:lnTo>
                  <a:lnTo>
                    <a:pt x="1286510" y="120650"/>
                  </a:lnTo>
                </a:path>
                <a:path w="2519680" h="1080770">
                  <a:moveTo>
                    <a:pt x="1734820" y="58420"/>
                  </a:moveTo>
                  <a:lnTo>
                    <a:pt x="1722973" y="67825"/>
                  </a:lnTo>
                  <a:lnTo>
                    <a:pt x="1713388" y="78422"/>
                  </a:lnTo>
                  <a:lnTo>
                    <a:pt x="1704994" y="89495"/>
                  </a:lnTo>
                  <a:lnTo>
                    <a:pt x="1696720" y="100329"/>
                  </a:lnTo>
                </a:path>
                <a:path w="2519680" h="1080770">
                  <a:moveTo>
                    <a:pt x="2228850" y="135889"/>
                  </a:moveTo>
                  <a:lnTo>
                    <a:pt x="2232044" y="144264"/>
                  </a:lnTo>
                  <a:lnTo>
                    <a:pt x="2236311" y="154304"/>
                  </a:lnTo>
                  <a:lnTo>
                    <a:pt x="2239387" y="163393"/>
                  </a:lnTo>
                  <a:lnTo>
                    <a:pt x="2239010" y="168910"/>
                  </a:lnTo>
                </a:path>
                <a:path w="2519680" h="1080770">
                  <a:moveTo>
                    <a:pt x="2430779" y="383539"/>
                  </a:moveTo>
                  <a:lnTo>
                    <a:pt x="2414289" y="402074"/>
                  </a:lnTo>
                  <a:lnTo>
                    <a:pt x="2395061" y="419417"/>
                  </a:lnTo>
                  <a:lnTo>
                    <a:pt x="2372737" y="435332"/>
                  </a:lnTo>
                  <a:lnTo>
                    <a:pt x="2346960" y="449579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03829" y="1652269"/>
              <a:ext cx="193039" cy="17780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844550" y="1711959"/>
              <a:ext cx="1551940" cy="344170"/>
            </a:xfrm>
            <a:custGeom>
              <a:avLst/>
              <a:gdLst/>
              <a:ahLst/>
              <a:cxnLst/>
              <a:rect l="l" t="t" r="r" b="b"/>
              <a:pathLst>
                <a:path w="1551939" h="344169">
                  <a:moveTo>
                    <a:pt x="1536700" y="283210"/>
                  </a:moveTo>
                  <a:lnTo>
                    <a:pt x="1542474" y="271224"/>
                  </a:lnTo>
                  <a:lnTo>
                    <a:pt x="1546701" y="259714"/>
                  </a:lnTo>
                  <a:lnTo>
                    <a:pt x="1549737" y="248205"/>
                  </a:lnTo>
                  <a:lnTo>
                    <a:pt x="1551939" y="236219"/>
                  </a:lnTo>
                </a:path>
                <a:path w="1551939" h="344169">
                  <a:moveTo>
                    <a:pt x="834389" y="344169"/>
                  </a:moveTo>
                  <a:lnTo>
                    <a:pt x="821412" y="333474"/>
                  </a:lnTo>
                  <a:lnTo>
                    <a:pt x="810577" y="322421"/>
                  </a:lnTo>
                  <a:lnTo>
                    <a:pt x="801171" y="311130"/>
                  </a:lnTo>
                  <a:lnTo>
                    <a:pt x="792480" y="299719"/>
                  </a:lnTo>
                </a:path>
                <a:path w="1551939" h="344169">
                  <a:moveTo>
                    <a:pt x="213359" y="250189"/>
                  </a:moveTo>
                  <a:lnTo>
                    <a:pt x="230286" y="248265"/>
                  </a:lnTo>
                  <a:lnTo>
                    <a:pt x="246856" y="246221"/>
                  </a:lnTo>
                  <a:lnTo>
                    <a:pt x="263187" y="243939"/>
                  </a:lnTo>
                  <a:lnTo>
                    <a:pt x="279400" y="241300"/>
                  </a:lnTo>
                </a:path>
                <a:path w="1551939" h="344169">
                  <a:moveTo>
                    <a:pt x="0" y="0"/>
                  </a:moveTo>
                  <a:lnTo>
                    <a:pt x="29983" y="9068"/>
                  </a:lnTo>
                  <a:lnTo>
                    <a:pt x="63658" y="16351"/>
                  </a:lnTo>
                  <a:lnTo>
                    <a:pt x="102334" y="20538"/>
                  </a:lnTo>
                  <a:lnTo>
                    <a:pt x="147319" y="20319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672079" y="2147569"/>
              <a:ext cx="419100" cy="180340"/>
            </a:xfrm>
            <a:custGeom>
              <a:avLst/>
              <a:gdLst/>
              <a:ahLst/>
              <a:cxnLst/>
              <a:rect l="l" t="t" r="r" b="b"/>
              <a:pathLst>
                <a:path w="419100" h="180339">
                  <a:moveTo>
                    <a:pt x="209550" y="0"/>
                  </a:moveTo>
                  <a:lnTo>
                    <a:pt x="141914" y="4500"/>
                  </a:lnTo>
                  <a:lnTo>
                    <a:pt x="84216" y="17109"/>
                  </a:lnTo>
                  <a:lnTo>
                    <a:pt x="39380" y="36484"/>
                  </a:lnTo>
                  <a:lnTo>
                    <a:pt x="10332" y="61285"/>
                  </a:lnTo>
                  <a:lnTo>
                    <a:pt x="0" y="90169"/>
                  </a:lnTo>
                  <a:lnTo>
                    <a:pt x="10332" y="119054"/>
                  </a:lnTo>
                  <a:lnTo>
                    <a:pt x="39380" y="143855"/>
                  </a:lnTo>
                  <a:lnTo>
                    <a:pt x="84216" y="163230"/>
                  </a:lnTo>
                  <a:lnTo>
                    <a:pt x="141914" y="175839"/>
                  </a:lnTo>
                  <a:lnTo>
                    <a:pt x="209550" y="180339"/>
                  </a:lnTo>
                  <a:lnTo>
                    <a:pt x="276697" y="175839"/>
                  </a:lnTo>
                  <a:lnTo>
                    <a:pt x="334335" y="163230"/>
                  </a:lnTo>
                  <a:lnTo>
                    <a:pt x="379354" y="143855"/>
                  </a:lnTo>
                  <a:lnTo>
                    <a:pt x="408645" y="119054"/>
                  </a:lnTo>
                  <a:lnTo>
                    <a:pt x="419100" y="90169"/>
                  </a:lnTo>
                  <a:lnTo>
                    <a:pt x="408645" y="61285"/>
                  </a:lnTo>
                  <a:lnTo>
                    <a:pt x="379354" y="36484"/>
                  </a:lnTo>
                  <a:lnTo>
                    <a:pt x="334335" y="17109"/>
                  </a:lnTo>
                  <a:lnTo>
                    <a:pt x="276697" y="450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672079" y="2147569"/>
              <a:ext cx="419100" cy="180340"/>
            </a:xfrm>
            <a:custGeom>
              <a:avLst/>
              <a:gdLst/>
              <a:ahLst/>
              <a:cxnLst/>
              <a:rect l="l" t="t" r="r" b="b"/>
              <a:pathLst>
                <a:path w="419100" h="180339">
                  <a:moveTo>
                    <a:pt x="209550" y="0"/>
                  </a:moveTo>
                  <a:lnTo>
                    <a:pt x="276697" y="4500"/>
                  </a:lnTo>
                  <a:lnTo>
                    <a:pt x="334335" y="17109"/>
                  </a:lnTo>
                  <a:lnTo>
                    <a:pt x="379354" y="36484"/>
                  </a:lnTo>
                  <a:lnTo>
                    <a:pt x="408645" y="61285"/>
                  </a:lnTo>
                  <a:lnTo>
                    <a:pt x="419100" y="90169"/>
                  </a:lnTo>
                  <a:lnTo>
                    <a:pt x="408645" y="119054"/>
                  </a:lnTo>
                  <a:lnTo>
                    <a:pt x="379354" y="143855"/>
                  </a:lnTo>
                  <a:lnTo>
                    <a:pt x="334335" y="163230"/>
                  </a:lnTo>
                  <a:lnTo>
                    <a:pt x="276697" y="175839"/>
                  </a:lnTo>
                  <a:lnTo>
                    <a:pt x="209550" y="180339"/>
                  </a:lnTo>
                  <a:lnTo>
                    <a:pt x="141914" y="175839"/>
                  </a:lnTo>
                  <a:lnTo>
                    <a:pt x="84216" y="163230"/>
                  </a:lnTo>
                  <a:lnTo>
                    <a:pt x="39380" y="143855"/>
                  </a:lnTo>
                  <a:lnTo>
                    <a:pt x="10332" y="119054"/>
                  </a:lnTo>
                  <a:lnTo>
                    <a:pt x="0" y="90169"/>
                  </a:lnTo>
                  <a:lnTo>
                    <a:pt x="10332" y="61285"/>
                  </a:lnTo>
                  <a:lnTo>
                    <a:pt x="39380" y="36484"/>
                  </a:lnTo>
                  <a:lnTo>
                    <a:pt x="84216" y="17109"/>
                  </a:lnTo>
                  <a:lnTo>
                    <a:pt x="141914" y="4500"/>
                  </a:lnTo>
                  <a:lnTo>
                    <a:pt x="20955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3087370" y="2415539"/>
            <a:ext cx="279400" cy="119380"/>
            <a:chOff x="3087370" y="2415539"/>
            <a:chExt cx="279400" cy="119380"/>
          </a:xfrm>
        </p:grpSpPr>
        <p:sp>
          <p:nvSpPr>
            <p:cNvPr id="32" name="object 32" descr=""/>
            <p:cNvSpPr/>
            <p:nvPr/>
          </p:nvSpPr>
          <p:spPr>
            <a:xfrm>
              <a:off x="3087370" y="2415539"/>
              <a:ext cx="279400" cy="119380"/>
            </a:xfrm>
            <a:custGeom>
              <a:avLst/>
              <a:gdLst/>
              <a:ahLst/>
              <a:cxnLst/>
              <a:rect l="l" t="t" r="r" b="b"/>
              <a:pathLst>
                <a:path w="279400" h="119380">
                  <a:moveTo>
                    <a:pt x="139700" y="0"/>
                  </a:moveTo>
                  <a:lnTo>
                    <a:pt x="84117" y="4504"/>
                  </a:lnTo>
                  <a:lnTo>
                    <a:pt x="39846" y="16986"/>
                  </a:lnTo>
                  <a:lnTo>
                    <a:pt x="10576" y="35897"/>
                  </a:lnTo>
                  <a:lnTo>
                    <a:pt x="0" y="59690"/>
                  </a:lnTo>
                  <a:lnTo>
                    <a:pt x="10576" y="83482"/>
                  </a:lnTo>
                  <a:lnTo>
                    <a:pt x="39846" y="102393"/>
                  </a:lnTo>
                  <a:lnTo>
                    <a:pt x="84117" y="114875"/>
                  </a:lnTo>
                  <a:lnTo>
                    <a:pt x="139700" y="119380"/>
                  </a:lnTo>
                  <a:lnTo>
                    <a:pt x="194746" y="114875"/>
                  </a:lnTo>
                  <a:lnTo>
                    <a:pt x="239077" y="102393"/>
                  </a:lnTo>
                  <a:lnTo>
                    <a:pt x="268644" y="83482"/>
                  </a:lnTo>
                  <a:lnTo>
                    <a:pt x="279400" y="59690"/>
                  </a:lnTo>
                  <a:lnTo>
                    <a:pt x="268644" y="35897"/>
                  </a:lnTo>
                  <a:lnTo>
                    <a:pt x="239077" y="16986"/>
                  </a:lnTo>
                  <a:lnTo>
                    <a:pt x="194746" y="4504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087370" y="2415539"/>
              <a:ext cx="279400" cy="119380"/>
            </a:xfrm>
            <a:custGeom>
              <a:avLst/>
              <a:gdLst/>
              <a:ahLst/>
              <a:cxnLst/>
              <a:rect l="l" t="t" r="r" b="b"/>
              <a:pathLst>
                <a:path w="279400" h="119380">
                  <a:moveTo>
                    <a:pt x="139700" y="0"/>
                  </a:moveTo>
                  <a:lnTo>
                    <a:pt x="194746" y="4504"/>
                  </a:lnTo>
                  <a:lnTo>
                    <a:pt x="239077" y="16986"/>
                  </a:lnTo>
                  <a:lnTo>
                    <a:pt x="268644" y="35897"/>
                  </a:lnTo>
                  <a:lnTo>
                    <a:pt x="279400" y="59690"/>
                  </a:lnTo>
                  <a:lnTo>
                    <a:pt x="268644" y="83482"/>
                  </a:lnTo>
                  <a:lnTo>
                    <a:pt x="239077" y="102393"/>
                  </a:lnTo>
                  <a:lnTo>
                    <a:pt x="194746" y="114875"/>
                  </a:lnTo>
                  <a:lnTo>
                    <a:pt x="139700" y="119380"/>
                  </a:lnTo>
                  <a:lnTo>
                    <a:pt x="84117" y="114875"/>
                  </a:lnTo>
                  <a:lnTo>
                    <a:pt x="39846" y="102393"/>
                  </a:lnTo>
                  <a:lnTo>
                    <a:pt x="10576" y="83482"/>
                  </a:lnTo>
                  <a:lnTo>
                    <a:pt x="0" y="59690"/>
                  </a:lnTo>
                  <a:lnTo>
                    <a:pt x="10576" y="35897"/>
                  </a:lnTo>
                  <a:lnTo>
                    <a:pt x="39846" y="16986"/>
                  </a:lnTo>
                  <a:lnTo>
                    <a:pt x="84117" y="4504"/>
                  </a:lnTo>
                  <a:lnTo>
                    <a:pt x="13970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35350" y="2639060"/>
            <a:ext cx="162560" cy="69850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1151889" y="1178559"/>
            <a:ext cx="1483360" cy="81153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065" marR="5080" indent="-1905">
              <a:lnSpc>
                <a:spcPts val="2020"/>
              </a:lnSpc>
              <a:spcBef>
                <a:spcPts val="280"/>
              </a:spcBef>
            </a:pPr>
            <a:r>
              <a:rPr dirty="0" sz="1800" spc="-10" i="1">
                <a:solidFill>
                  <a:srgbClr val="253137"/>
                </a:solidFill>
                <a:latin typeface="Arial"/>
                <a:cs typeface="Arial"/>
              </a:rPr>
              <a:t>Castor,</a:t>
            </a:r>
            <a:r>
              <a:rPr dirty="0" sz="1800" spc="-70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253137"/>
                </a:solidFill>
                <a:latin typeface="Arial"/>
                <a:cs typeface="Arial"/>
              </a:rPr>
              <a:t>une </a:t>
            </a: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étoile</a:t>
            </a:r>
            <a:r>
              <a:rPr dirty="0" sz="1800" spc="-45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simple</a:t>
            </a:r>
            <a:r>
              <a:rPr dirty="0" sz="1800" spc="-35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253137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64"/>
              </a:lnSpc>
            </a:pPr>
            <a:r>
              <a:rPr dirty="0" sz="1800" spc="-25" i="1">
                <a:solidFill>
                  <a:srgbClr val="253137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97579" y="190500"/>
            <a:ext cx="645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527290" y="1981200"/>
            <a:ext cx="1141730" cy="1727200"/>
            <a:chOff x="7527290" y="1981200"/>
            <a:chExt cx="1141730" cy="17272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0200" y="2781300"/>
              <a:ext cx="571500" cy="6286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7290" y="1981200"/>
              <a:ext cx="571500" cy="6286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129270" y="3348989"/>
              <a:ext cx="539750" cy="359410"/>
            </a:xfrm>
            <a:custGeom>
              <a:avLst/>
              <a:gdLst/>
              <a:ahLst/>
              <a:cxnLst/>
              <a:rect l="l" t="t" r="r" b="b"/>
              <a:pathLst>
                <a:path w="539750" h="359410">
                  <a:moveTo>
                    <a:pt x="539750" y="0"/>
                  </a:moveTo>
                  <a:lnTo>
                    <a:pt x="0" y="0"/>
                  </a:lnTo>
                  <a:lnTo>
                    <a:pt x="0" y="359410"/>
                  </a:lnTo>
                  <a:lnTo>
                    <a:pt x="270509" y="359410"/>
                  </a:lnTo>
                  <a:lnTo>
                    <a:pt x="539750" y="359410"/>
                  </a:lnTo>
                  <a:lnTo>
                    <a:pt x="539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129270" y="3348989"/>
              <a:ext cx="539750" cy="359410"/>
            </a:xfrm>
            <a:custGeom>
              <a:avLst/>
              <a:gdLst/>
              <a:ahLst/>
              <a:cxnLst/>
              <a:rect l="l" t="t" r="r" b="b"/>
              <a:pathLst>
                <a:path w="539750" h="359410">
                  <a:moveTo>
                    <a:pt x="270509" y="359410"/>
                  </a:moveTo>
                  <a:lnTo>
                    <a:pt x="0" y="359410"/>
                  </a:lnTo>
                  <a:lnTo>
                    <a:pt x="0" y="0"/>
                  </a:lnTo>
                  <a:lnTo>
                    <a:pt x="539750" y="0"/>
                  </a:lnTo>
                  <a:lnTo>
                    <a:pt x="539750" y="359410"/>
                  </a:lnTo>
                  <a:lnTo>
                    <a:pt x="270509" y="3594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637780" y="911859"/>
            <a:ext cx="6229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Microsoft Sans Serif"/>
                <a:cs typeface="Microsoft Sans Serif"/>
              </a:rPr>
              <a:t>Castor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36280" y="3416300"/>
            <a:ext cx="127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348219" y="1799589"/>
            <a:ext cx="179070" cy="360680"/>
            <a:chOff x="7348219" y="1799589"/>
            <a:chExt cx="179070" cy="360680"/>
          </a:xfrm>
        </p:grpSpPr>
        <p:sp>
          <p:nvSpPr>
            <p:cNvPr id="11" name="object 11" descr=""/>
            <p:cNvSpPr/>
            <p:nvPr/>
          </p:nvSpPr>
          <p:spPr>
            <a:xfrm>
              <a:off x="7348219" y="1799589"/>
              <a:ext cx="179070" cy="360680"/>
            </a:xfrm>
            <a:custGeom>
              <a:avLst/>
              <a:gdLst/>
              <a:ahLst/>
              <a:cxnLst/>
              <a:rect l="l" t="t" r="r" b="b"/>
              <a:pathLst>
                <a:path w="179070" h="360680">
                  <a:moveTo>
                    <a:pt x="179070" y="0"/>
                  </a:moveTo>
                  <a:lnTo>
                    <a:pt x="0" y="0"/>
                  </a:lnTo>
                  <a:lnTo>
                    <a:pt x="0" y="360680"/>
                  </a:lnTo>
                  <a:lnTo>
                    <a:pt x="88900" y="360680"/>
                  </a:lnTo>
                  <a:lnTo>
                    <a:pt x="179070" y="360680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348219" y="1799589"/>
              <a:ext cx="179070" cy="360680"/>
            </a:xfrm>
            <a:custGeom>
              <a:avLst/>
              <a:gdLst/>
              <a:ahLst/>
              <a:cxnLst/>
              <a:rect l="l" t="t" r="r" b="b"/>
              <a:pathLst>
                <a:path w="179070" h="360680">
                  <a:moveTo>
                    <a:pt x="88900" y="360680"/>
                  </a:moveTo>
                  <a:lnTo>
                    <a:pt x="0" y="360680"/>
                  </a:lnTo>
                  <a:lnTo>
                    <a:pt x="0" y="0"/>
                  </a:lnTo>
                  <a:lnTo>
                    <a:pt x="179070" y="0"/>
                  </a:lnTo>
                  <a:lnTo>
                    <a:pt x="179070" y="360680"/>
                  </a:lnTo>
                  <a:lnTo>
                    <a:pt x="88900" y="3606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424419" y="1868170"/>
            <a:ext cx="127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930804" y="1250854"/>
            <a:ext cx="2572385" cy="2386965"/>
            <a:chOff x="5930804" y="1250854"/>
            <a:chExt cx="2572385" cy="2386965"/>
          </a:xfrm>
        </p:grpSpPr>
        <p:sp>
          <p:nvSpPr>
            <p:cNvPr id="15" name="object 15" descr=""/>
            <p:cNvSpPr/>
            <p:nvPr/>
          </p:nvSpPr>
          <p:spPr>
            <a:xfrm>
              <a:off x="5939789" y="1259840"/>
              <a:ext cx="2519680" cy="1259840"/>
            </a:xfrm>
            <a:custGeom>
              <a:avLst/>
              <a:gdLst/>
              <a:ahLst/>
              <a:cxnLst/>
              <a:rect l="l" t="t" r="r" b="b"/>
              <a:pathLst>
                <a:path w="2519679" h="1259839">
                  <a:moveTo>
                    <a:pt x="1259839" y="0"/>
                  </a:moveTo>
                  <a:lnTo>
                    <a:pt x="1324361" y="746"/>
                  </a:lnTo>
                  <a:lnTo>
                    <a:pt x="1387883" y="2966"/>
                  </a:lnTo>
                  <a:lnTo>
                    <a:pt x="1450341" y="6627"/>
                  </a:lnTo>
                  <a:lnTo>
                    <a:pt x="1511675" y="11698"/>
                  </a:lnTo>
                  <a:lnTo>
                    <a:pt x="1571821" y="18146"/>
                  </a:lnTo>
                  <a:lnTo>
                    <a:pt x="1630716" y="25941"/>
                  </a:lnTo>
                  <a:lnTo>
                    <a:pt x="1688298" y="35051"/>
                  </a:lnTo>
                  <a:lnTo>
                    <a:pt x="1744505" y="45445"/>
                  </a:lnTo>
                  <a:lnTo>
                    <a:pt x="1799274" y="57089"/>
                  </a:lnTo>
                  <a:lnTo>
                    <a:pt x="1852542" y="69954"/>
                  </a:lnTo>
                  <a:lnTo>
                    <a:pt x="1904247" y="84008"/>
                  </a:lnTo>
                  <a:lnTo>
                    <a:pt x="1954326" y="99218"/>
                  </a:lnTo>
                  <a:lnTo>
                    <a:pt x="2002717" y="115553"/>
                  </a:lnTo>
                  <a:lnTo>
                    <a:pt x="2049358" y="132983"/>
                  </a:lnTo>
                  <a:lnTo>
                    <a:pt x="2094185" y="151474"/>
                  </a:lnTo>
                  <a:lnTo>
                    <a:pt x="2137136" y="170996"/>
                  </a:lnTo>
                  <a:lnTo>
                    <a:pt x="2178148" y="191517"/>
                  </a:lnTo>
                  <a:lnTo>
                    <a:pt x="2217160" y="213005"/>
                  </a:lnTo>
                  <a:lnTo>
                    <a:pt x="2254108" y="235428"/>
                  </a:lnTo>
                  <a:lnTo>
                    <a:pt x="2288930" y="258756"/>
                  </a:lnTo>
                  <a:lnTo>
                    <a:pt x="2321563" y="282957"/>
                  </a:lnTo>
                  <a:lnTo>
                    <a:pt x="2351945" y="307998"/>
                  </a:lnTo>
                  <a:lnTo>
                    <a:pt x="2380014" y="333849"/>
                  </a:lnTo>
                  <a:lnTo>
                    <a:pt x="2428959" y="387852"/>
                  </a:lnTo>
                  <a:lnTo>
                    <a:pt x="2467899" y="444713"/>
                  </a:lnTo>
                  <a:lnTo>
                    <a:pt x="2496332" y="504180"/>
                  </a:lnTo>
                  <a:lnTo>
                    <a:pt x="2513759" y="566000"/>
                  </a:lnTo>
                  <a:lnTo>
                    <a:pt x="2519680" y="629920"/>
                  </a:lnTo>
                  <a:lnTo>
                    <a:pt x="2518189" y="662126"/>
                  </a:lnTo>
                  <a:lnTo>
                    <a:pt x="2506453" y="725027"/>
                  </a:lnTo>
                  <a:lnTo>
                    <a:pt x="2483460" y="785702"/>
                  </a:lnTo>
                  <a:lnTo>
                    <a:pt x="2449711" y="843898"/>
                  </a:lnTo>
                  <a:lnTo>
                    <a:pt x="2405706" y="899362"/>
                  </a:lnTo>
                  <a:lnTo>
                    <a:pt x="2351945" y="951841"/>
                  </a:lnTo>
                  <a:lnTo>
                    <a:pt x="2321563" y="976882"/>
                  </a:lnTo>
                  <a:lnTo>
                    <a:pt x="2288930" y="1001083"/>
                  </a:lnTo>
                  <a:lnTo>
                    <a:pt x="2254108" y="1024411"/>
                  </a:lnTo>
                  <a:lnTo>
                    <a:pt x="2217160" y="1046834"/>
                  </a:lnTo>
                  <a:lnTo>
                    <a:pt x="2178148" y="1068322"/>
                  </a:lnTo>
                  <a:lnTo>
                    <a:pt x="2137136" y="1088843"/>
                  </a:lnTo>
                  <a:lnTo>
                    <a:pt x="2094185" y="1108365"/>
                  </a:lnTo>
                  <a:lnTo>
                    <a:pt x="2049358" y="1126856"/>
                  </a:lnTo>
                  <a:lnTo>
                    <a:pt x="2002717" y="1144286"/>
                  </a:lnTo>
                  <a:lnTo>
                    <a:pt x="1954326" y="1160621"/>
                  </a:lnTo>
                  <a:lnTo>
                    <a:pt x="1904247" y="1175831"/>
                  </a:lnTo>
                  <a:lnTo>
                    <a:pt x="1852542" y="1189885"/>
                  </a:lnTo>
                  <a:lnTo>
                    <a:pt x="1799274" y="1202750"/>
                  </a:lnTo>
                  <a:lnTo>
                    <a:pt x="1744505" y="1214394"/>
                  </a:lnTo>
                  <a:lnTo>
                    <a:pt x="1688298" y="1224788"/>
                  </a:lnTo>
                  <a:lnTo>
                    <a:pt x="1630716" y="1233898"/>
                  </a:lnTo>
                  <a:lnTo>
                    <a:pt x="1571821" y="1241693"/>
                  </a:lnTo>
                  <a:lnTo>
                    <a:pt x="1511675" y="1248141"/>
                  </a:lnTo>
                  <a:lnTo>
                    <a:pt x="1450341" y="1253212"/>
                  </a:lnTo>
                  <a:lnTo>
                    <a:pt x="1387883" y="1256873"/>
                  </a:lnTo>
                  <a:lnTo>
                    <a:pt x="1324361" y="1259093"/>
                  </a:lnTo>
                  <a:lnTo>
                    <a:pt x="1259839" y="1259840"/>
                  </a:lnTo>
                  <a:lnTo>
                    <a:pt x="1195426" y="1259093"/>
                  </a:lnTo>
                  <a:lnTo>
                    <a:pt x="1132000" y="1256873"/>
                  </a:lnTo>
                  <a:lnTo>
                    <a:pt x="1069624" y="1253212"/>
                  </a:lnTo>
                  <a:lnTo>
                    <a:pt x="1008361" y="1248141"/>
                  </a:lnTo>
                  <a:lnTo>
                    <a:pt x="948274" y="1241693"/>
                  </a:lnTo>
                  <a:lnTo>
                    <a:pt x="889427" y="1233898"/>
                  </a:lnTo>
                  <a:lnTo>
                    <a:pt x="831883" y="1224788"/>
                  </a:lnTo>
                  <a:lnTo>
                    <a:pt x="775704" y="1214394"/>
                  </a:lnTo>
                  <a:lnTo>
                    <a:pt x="720955" y="1202750"/>
                  </a:lnTo>
                  <a:lnTo>
                    <a:pt x="667698" y="1189885"/>
                  </a:lnTo>
                  <a:lnTo>
                    <a:pt x="615997" y="1175831"/>
                  </a:lnTo>
                  <a:lnTo>
                    <a:pt x="565914" y="1160621"/>
                  </a:lnTo>
                  <a:lnTo>
                    <a:pt x="517513" y="1144286"/>
                  </a:lnTo>
                  <a:lnTo>
                    <a:pt x="470857" y="1126856"/>
                  </a:lnTo>
                  <a:lnTo>
                    <a:pt x="426010" y="1108365"/>
                  </a:lnTo>
                  <a:lnTo>
                    <a:pt x="383034" y="1088843"/>
                  </a:lnTo>
                  <a:lnTo>
                    <a:pt x="341992" y="1068322"/>
                  </a:lnTo>
                  <a:lnTo>
                    <a:pt x="302948" y="1046834"/>
                  </a:lnTo>
                  <a:lnTo>
                    <a:pt x="265966" y="1024411"/>
                  </a:lnTo>
                  <a:lnTo>
                    <a:pt x="231107" y="1001083"/>
                  </a:lnTo>
                  <a:lnTo>
                    <a:pt x="198436" y="976882"/>
                  </a:lnTo>
                  <a:lnTo>
                    <a:pt x="168016" y="951841"/>
                  </a:lnTo>
                  <a:lnTo>
                    <a:pt x="139909" y="925990"/>
                  </a:lnTo>
                  <a:lnTo>
                    <a:pt x="90890" y="871987"/>
                  </a:lnTo>
                  <a:lnTo>
                    <a:pt x="51883" y="815126"/>
                  </a:lnTo>
                  <a:lnTo>
                    <a:pt x="23396" y="755659"/>
                  </a:lnTo>
                  <a:lnTo>
                    <a:pt x="5933" y="693839"/>
                  </a:lnTo>
                  <a:lnTo>
                    <a:pt x="0" y="629920"/>
                  </a:lnTo>
                  <a:lnTo>
                    <a:pt x="1493" y="597713"/>
                  </a:lnTo>
                  <a:lnTo>
                    <a:pt x="13255" y="534812"/>
                  </a:lnTo>
                  <a:lnTo>
                    <a:pt x="36293" y="474137"/>
                  </a:lnTo>
                  <a:lnTo>
                    <a:pt x="70103" y="415941"/>
                  </a:lnTo>
                  <a:lnTo>
                    <a:pt x="114179" y="360477"/>
                  </a:lnTo>
                  <a:lnTo>
                    <a:pt x="168016" y="307998"/>
                  </a:lnTo>
                  <a:lnTo>
                    <a:pt x="198436" y="282957"/>
                  </a:lnTo>
                  <a:lnTo>
                    <a:pt x="231107" y="258756"/>
                  </a:lnTo>
                  <a:lnTo>
                    <a:pt x="265966" y="235428"/>
                  </a:lnTo>
                  <a:lnTo>
                    <a:pt x="302948" y="213005"/>
                  </a:lnTo>
                  <a:lnTo>
                    <a:pt x="341992" y="191517"/>
                  </a:lnTo>
                  <a:lnTo>
                    <a:pt x="383034" y="170996"/>
                  </a:lnTo>
                  <a:lnTo>
                    <a:pt x="426010" y="151474"/>
                  </a:lnTo>
                  <a:lnTo>
                    <a:pt x="470857" y="132983"/>
                  </a:lnTo>
                  <a:lnTo>
                    <a:pt x="517513" y="115553"/>
                  </a:lnTo>
                  <a:lnTo>
                    <a:pt x="565914" y="99218"/>
                  </a:lnTo>
                  <a:lnTo>
                    <a:pt x="615997" y="84008"/>
                  </a:lnTo>
                  <a:lnTo>
                    <a:pt x="667698" y="69954"/>
                  </a:lnTo>
                  <a:lnTo>
                    <a:pt x="720955" y="57089"/>
                  </a:lnTo>
                  <a:lnTo>
                    <a:pt x="775704" y="45445"/>
                  </a:lnTo>
                  <a:lnTo>
                    <a:pt x="831883" y="35051"/>
                  </a:lnTo>
                  <a:lnTo>
                    <a:pt x="889427" y="25941"/>
                  </a:lnTo>
                  <a:lnTo>
                    <a:pt x="948274" y="18146"/>
                  </a:lnTo>
                  <a:lnTo>
                    <a:pt x="1008361" y="11698"/>
                  </a:lnTo>
                  <a:lnTo>
                    <a:pt x="1069624" y="6627"/>
                  </a:lnTo>
                  <a:lnTo>
                    <a:pt x="1132000" y="2966"/>
                  </a:lnTo>
                  <a:lnTo>
                    <a:pt x="1195426" y="746"/>
                  </a:lnTo>
                  <a:lnTo>
                    <a:pt x="1259839" y="0"/>
                  </a:lnTo>
                  <a:close/>
                </a:path>
              </a:pathLst>
            </a:custGeom>
            <a:ln w="17970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5046" y="3502152"/>
              <a:ext cx="268384" cy="13531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4109" y="2306129"/>
              <a:ext cx="216281" cy="6896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560279" y="2161539"/>
              <a:ext cx="781685" cy="897890"/>
            </a:xfrm>
            <a:custGeom>
              <a:avLst/>
              <a:gdLst/>
              <a:ahLst/>
              <a:cxnLst/>
              <a:rect l="l" t="t" r="r" b="b"/>
              <a:pathLst>
                <a:path w="781684" h="897889">
                  <a:moveTo>
                    <a:pt x="369600" y="897890"/>
                  </a:moveTo>
                  <a:lnTo>
                    <a:pt x="318721" y="891063"/>
                  </a:lnTo>
                  <a:lnTo>
                    <a:pt x="269270" y="876617"/>
                  </a:lnTo>
                  <a:lnTo>
                    <a:pt x="221724" y="855027"/>
                  </a:lnTo>
                  <a:lnTo>
                    <a:pt x="176560" y="826770"/>
                  </a:lnTo>
                  <a:lnTo>
                    <a:pt x="135702" y="791567"/>
                  </a:lnTo>
                  <a:lnTo>
                    <a:pt x="99249" y="750887"/>
                  </a:lnTo>
                  <a:lnTo>
                    <a:pt x="67796" y="704969"/>
                  </a:lnTo>
                  <a:lnTo>
                    <a:pt x="41940" y="654050"/>
                  </a:lnTo>
                  <a:lnTo>
                    <a:pt x="25511" y="611144"/>
                  </a:lnTo>
                  <a:lnTo>
                    <a:pt x="12923" y="566531"/>
                  </a:lnTo>
                  <a:lnTo>
                    <a:pt x="4358" y="520639"/>
                  </a:lnTo>
                  <a:lnTo>
                    <a:pt x="0" y="473892"/>
                  </a:lnTo>
                  <a:lnTo>
                    <a:pt x="30" y="426720"/>
                  </a:lnTo>
                  <a:lnTo>
                    <a:pt x="4439" y="379841"/>
                  </a:lnTo>
                  <a:lnTo>
                    <a:pt x="13055" y="333938"/>
                  </a:lnTo>
                  <a:lnTo>
                    <a:pt x="25816" y="289377"/>
                  </a:lnTo>
                  <a:lnTo>
                    <a:pt x="42661" y="246522"/>
                  </a:lnTo>
                  <a:lnTo>
                    <a:pt x="63530" y="205739"/>
                  </a:lnTo>
                  <a:lnTo>
                    <a:pt x="93911" y="157916"/>
                  </a:lnTo>
                  <a:lnTo>
                    <a:pt x="129411" y="115569"/>
                  </a:lnTo>
                  <a:lnTo>
                    <a:pt x="169436" y="78938"/>
                  </a:lnTo>
                  <a:lnTo>
                    <a:pt x="213390" y="48260"/>
                  </a:lnTo>
                  <a:lnTo>
                    <a:pt x="260955" y="25181"/>
                  </a:lnTo>
                  <a:lnTo>
                    <a:pt x="310069" y="9366"/>
                  </a:lnTo>
                  <a:lnTo>
                    <a:pt x="360373" y="932"/>
                  </a:lnTo>
                  <a:lnTo>
                    <a:pt x="411510" y="0"/>
                  </a:lnTo>
                  <a:lnTo>
                    <a:pt x="462370" y="6647"/>
                  </a:lnTo>
                  <a:lnTo>
                    <a:pt x="511681" y="20796"/>
                  </a:lnTo>
                  <a:lnTo>
                    <a:pt x="558850" y="42326"/>
                  </a:lnTo>
                  <a:lnTo>
                    <a:pt x="603280" y="71120"/>
                  </a:lnTo>
                  <a:lnTo>
                    <a:pt x="644694" y="105787"/>
                  </a:lnTo>
                  <a:lnTo>
                    <a:pt x="681226" y="146526"/>
                  </a:lnTo>
                  <a:lnTo>
                    <a:pt x="712758" y="192742"/>
                  </a:lnTo>
                  <a:lnTo>
                    <a:pt x="739170" y="243839"/>
                  </a:lnTo>
                  <a:lnTo>
                    <a:pt x="755477" y="286613"/>
                  </a:lnTo>
                  <a:lnTo>
                    <a:pt x="767821" y="330911"/>
                  </a:lnTo>
                  <a:lnTo>
                    <a:pt x="776203" y="376428"/>
                  </a:lnTo>
                  <a:lnTo>
                    <a:pt x="780623" y="422859"/>
                  </a:lnTo>
                  <a:lnTo>
                    <a:pt x="781080" y="469900"/>
                  </a:lnTo>
                  <a:lnTo>
                    <a:pt x="776061" y="516910"/>
                  </a:lnTo>
                  <a:lnTo>
                    <a:pt x="767140" y="563128"/>
                  </a:lnTo>
                  <a:lnTo>
                    <a:pt x="754379" y="608065"/>
                  </a:lnTo>
                  <a:lnTo>
                    <a:pt x="737839" y="651235"/>
                  </a:lnTo>
                  <a:lnTo>
                    <a:pt x="717580" y="692150"/>
                  </a:lnTo>
                  <a:lnTo>
                    <a:pt x="687001" y="739417"/>
                  </a:lnTo>
                  <a:lnTo>
                    <a:pt x="651064" y="781685"/>
                  </a:lnTo>
                  <a:lnTo>
                    <a:pt x="610602" y="818237"/>
                  </a:lnTo>
                  <a:lnTo>
                    <a:pt x="566450" y="848360"/>
                  </a:lnTo>
                  <a:lnTo>
                    <a:pt x="519440" y="872172"/>
                  </a:lnTo>
                  <a:lnTo>
                    <a:pt x="470406" y="888365"/>
                  </a:lnTo>
                  <a:lnTo>
                    <a:pt x="420182" y="896937"/>
                  </a:lnTo>
                  <a:lnTo>
                    <a:pt x="369600" y="89789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9229" y="3331019"/>
              <a:ext cx="240410" cy="8293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1409" y="2522114"/>
              <a:ext cx="176075" cy="10872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524749" y="2239010"/>
              <a:ext cx="805180" cy="580390"/>
            </a:xfrm>
            <a:custGeom>
              <a:avLst/>
              <a:gdLst/>
              <a:ahLst/>
              <a:cxnLst/>
              <a:rect l="l" t="t" r="r" b="b"/>
              <a:pathLst>
                <a:path w="805179" h="580389">
                  <a:moveTo>
                    <a:pt x="748029" y="580389"/>
                  </a:moveTo>
                  <a:lnTo>
                    <a:pt x="795020" y="580389"/>
                  </a:lnTo>
                  <a:lnTo>
                    <a:pt x="805179" y="580389"/>
                  </a:lnTo>
                </a:path>
                <a:path w="805179" h="580389">
                  <a:moveTo>
                    <a:pt x="0" y="0"/>
                  </a:moveTo>
                  <a:lnTo>
                    <a:pt x="10159" y="46989"/>
                  </a:lnTo>
                  <a:lnTo>
                    <a:pt x="38100" y="19050"/>
                  </a:lnTo>
                </a:path>
              </a:pathLst>
            </a:custGeom>
            <a:ln w="3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4109" y="2713989"/>
              <a:ext cx="180340" cy="11938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783069" y="2415539"/>
              <a:ext cx="360680" cy="180340"/>
            </a:xfrm>
            <a:custGeom>
              <a:avLst/>
              <a:gdLst/>
              <a:ahLst/>
              <a:cxnLst/>
              <a:rect l="l" t="t" r="r" b="b"/>
              <a:pathLst>
                <a:path w="360679" h="180339">
                  <a:moveTo>
                    <a:pt x="90170" y="0"/>
                  </a:moveTo>
                  <a:lnTo>
                    <a:pt x="0" y="90170"/>
                  </a:lnTo>
                  <a:lnTo>
                    <a:pt x="90170" y="180340"/>
                  </a:lnTo>
                  <a:lnTo>
                    <a:pt x="90170" y="134620"/>
                  </a:lnTo>
                  <a:lnTo>
                    <a:pt x="360679" y="134620"/>
                  </a:lnTo>
                  <a:lnTo>
                    <a:pt x="360679" y="44450"/>
                  </a:lnTo>
                  <a:lnTo>
                    <a:pt x="90170" y="4445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783069" y="2415539"/>
              <a:ext cx="360680" cy="180340"/>
            </a:xfrm>
            <a:custGeom>
              <a:avLst/>
              <a:gdLst/>
              <a:ahLst/>
              <a:cxnLst/>
              <a:rect l="l" t="t" r="r" b="b"/>
              <a:pathLst>
                <a:path w="360679" h="180339">
                  <a:moveTo>
                    <a:pt x="360679" y="44450"/>
                  </a:moveTo>
                  <a:lnTo>
                    <a:pt x="90170" y="44450"/>
                  </a:lnTo>
                  <a:lnTo>
                    <a:pt x="90170" y="0"/>
                  </a:lnTo>
                  <a:lnTo>
                    <a:pt x="0" y="90170"/>
                  </a:lnTo>
                  <a:lnTo>
                    <a:pt x="90170" y="180340"/>
                  </a:lnTo>
                  <a:lnTo>
                    <a:pt x="90170" y="134620"/>
                  </a:lnTo>
                  <a:lnTo>
                    <a:pt x="360679" y="134620"/>
                  </a:lnTo>
                  <a:lnTo>
                    <a:pt x="360679" y="4445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703169" y="2132330"/>
              <a:ext cx="781050" cy="897890"/>
            </a:xfrm>
            <a:custGeom>
              <a:avLst/>
              <a:gdLst/>
              <a:ahLst/>
              <a:cxnLst/>
              <a:rect l="l" t="t" r="r" b="b"/>
              <a:pathLst>
                <a:path w="781050" h="897889">
                  <a:moveTo>
                    <a:pt x="368950" y="897890"/>
                  </a:moveTo>
                  <a:lnTo>
                    <a:pt x="318070" y="891242"/>
                  </a:lnTo>
                  <a:lnTo>
                    <a:pt x="268620" y="877093"/>
                  </a:lnTo>
                  <a:lnTo>
                    <a:pt x="221074" y="855563"/>
                  </a:lnTo>
                  <a:lnTo>
                    <a:pt x="175910" y="826770"/>
                  </a:lnTo>
                  <a:lnTo>
                    <a:pt x="135230" y="792122"/>
                  </a:lnTo>
                  <a:lnTo>
                    <a:pt x="99075" y="751522"/>
                  </a:lnTo>
                  <a:lnTo>
                    <a:pt x="67682" y="705683"/>
                  </a:lnTo>
                  <a:lnTo>
                    <a:pt x="41290" y="655320"/>
                  </a:lnTo>
                  <a:lnTo>
                    <a:pt x="24871" y="611916"/>
                  </a:lnTo>
                  <a:lnTo>
                    <a:pt x="12354" y="567171"/>
                  </a:lnTo>
                  <a:lnTo>
                    <a:pt x="3982" y="521268"/>
                  </a:lnTo>
                  <a:lnTo>
                    <a:pt x="0" y="474390"/>
                  </a:lnTo>
                  <a:lnTo>
                    <a:pt x="650" y="426720"/>
                  </a:lnTo>
                  <a:lnTo>
                    <a:pt x="4439" y="379841"/>
                  </a:lnTo>
                  <a:lnTo>
                    <a:pt x="12679" y="333938"/>
                  </a:lnTo>
                  <a:lnTo>
                    <a:pt x="25247" y="289377"/>
                  </a:lnTo>
                  <a:lnTo>
                    <a:pt x="42021" y="246522"/>
                  </a:lnTo>
                  <a:lnTo>
                    <a:pt x="62880" y="205740"/>
                  </a:lnTo>
                  <a:lnTo>
                    <a:pt x="93816" y="158472"/>
                  </a:lnTo>
                  <a:lnTo>
                    <a:pt x="129396" y="116205"/>
                  </a:lnTo>
                  <a:lnTo>
                    <a:pt x="169500" y="79652"/>
                  </a:lnTo>
                  <a:lnTo>
                    <a:pt x="214010" y="49530"/>
                  </a:lnTo>
                  <a:lnTo>
                    <a:pt x="260861" y="25717"/>
                  </a:lnTo>
                  <a:lnTo>
                    <a:pt x="309736" y="9525"/>
                  </a:lnTo>
                  <a:lnTo>
                    <a:pt x="360278" y="952"/>
                  </a:lnTo>
                  <a:lnTo>
                    <a:pt x="412130" y="0"/>
                  </a:lnTo>
                  <a:lnTo>
                    <a:pt x="462453" y="6647"/>
                  </a:lnTo>
                  <a:lnTo>
                    <a:pt x="511825" y="20796"/>
                  </a:lnTo>
                  <a:lnTo>
                    <a:pt x="559291" y="42326"/>
                  </a:lnTo>
                  <a:lnTo>
                    <a:pt x="603900" y="71120"/>
                  </a:lnTo>
                  <a:lnTo>
                    <a:pt x="644758" y="106501"/>
                  </a:lnTo>
                  <a:lnTo>
                    <a:pt x="681211" y="147478"/>
                  </a:lnTo>
                  <a:lnTo>
                    <a:pt x="712663" y="193456"/>
                  </a:lnTo>
                  <a:lnTo>
                    <a:pt x="738520" y="243840"/>
                  </a:lnTo>
                  <a:lnTo>
                    <a:pt x="754948" y="286745"/>
                  </a:lnTo>
                  <a:lnTo>
                    <a:pt x="767537" y="331358"/>
                  </a:lnTo>
                  <a:lnTo>
                    <a:pt x="776102" y="377250"/>
                  </a:lnTo>
                  <a:lnTo>
                    <a:pt x="780460" y="423997"/>
                  </a:lnTo>
                  <a:lnTo>
                    <a:pt x="780430" y="471170"/>
                  </a:lnTo>
                  <a:lnTo>
                    <a:pt x="776020" y="518048"/>
                  </a:lnTo>
                  <a:lnTo>
                    <a:pt x="767405" y="563951"/>
                  </a:lnTo>
                  <a:lnTo>
                    <a:pt x="754644" y="608512"/>
                  </a:lnTo>
                  <a:lnTo>
                    <a:pt x="737798" y="651367"/>
                  </a:lnTo>
                  <a:lnTo>
                    <a:pt x="716930" y="692150"/>
                  </a:lnTo>
                  <a:lnTo>
                    <a:pt x="686549" y="739953"/>
                  </a:lnTo>
                  <a:lnTo>
                    <a:pt x="651048" y="782161"/>
                  </a:lnTo>
                  <a:lnTo>
                    <a:pt x="611024" y="818415"/>
                  </a:lnTo>
                  <a:lnTo>
                    <a:pt x="567070" y="848360"/>
                  </a:lnTo>
                  <a:lnTo>
                    <a:pt x="520040" y="872172"/>
                  </a:lnTo>
                  <a:lnTo>
                    <a:pt x="470867" y="888365"/>
                  </a:lnTo>
                  <a:lnTo>
                    <a:pt x="420266" y="896937"/>
                  </a:lnTo>
                  <a:lnTo>
                    <a:pt x="368950" y="89789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2309" y="2313939"/>
              <a:ext cx="180340" cy="120650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359409" y="359409"/>
            <a:ext cx="2701290" cy="1261110"/>
            <a:chOff x="359409" y="359409"/>
            <a:chExt cx="2701290" cy="1261110"/>
          </a:xfrm>
        </p:grpSpPr>
        <p:sp>
          <p:nvSpPr>
            <p:cNvPr id="28" name="object 28" descr=""/>
            <p:cNvSpPr/>
            <p:nvPr/>
          </p:nvSpPr>
          <p:spPr>
            <a:xfrm>
              <a:off x="359409" y="359409"/>
              <a:ext cx="2701290" cy="1261110"/>
            </a:xfrm>
            <a:custGeom>
              <a:avLst/>
              <a:gdLst/>
              <a:ahLst/>
              <a:cxnLst/>
              <a:rect l="l" t="t" r="r" b="b"/>
              <a:pathLst>
                <a:path w="2701290" h="1261110">
                  <a:moveTo>
                    <a:pt x="1728557" y="1139189"/>
                  </a:moveTo>
                  <a:lnTo>
                    <a:pt x="1027430" y="1139189"/>
                  </a:lnTo>
                  <a:lnTo>
                    <a:pt x="1058946" y="1165577"/>
                  </a:lnTo>
                  <a:lnTo>
                    <a:pt x="1095017" y="1189315"/>
                  </a:lnTo>
                  <a:lnTo>
                    <a:pt x="1135077" y="1210136"/>
                  </a:lnTo>
                  <a:lnTo>
                    <a:pt x="1178560" y="1227772"/>
                  </a:lnTo>
                  <a:lnTo>
                    <a:pt x="1224900" y="1241955"/>
                  </a:lnTo>
                  <a:lnTo>
                    <a:pt x="1273532" y="1252418"/>
                  </a:lnTo>
                  <a:lnTo>
                    <a:pt x="1323890" y="1258892"/>
                  </a:lnTo>
                  <a:lnTo>
                    <a:pt x="1375410" y="1261110"/>
                  </a:lnTo>
                  <a:lnTo>
                    <a:pt x="1430713" y="1258757"/>
                  </a:lnTo>
                  <a:lnTo>
                    <a:pt x="1484233" y="1251894"/>
                  </a:lnTo>
                  <a:lnTo>
                    <a:pt x="1535407" y="1240810"/>
                  </a:lnTo>
                  <a:lnTo>
                    <a:pt x="1583669" y="1225793"/>
                  </a:lnTo>
                  <a:lnTo>
                    <a:pt x="1628457" y="1207134"/>
                  </a:lnTo>
                  <a:lnTo>
                    <a:pt x="1669206" y="1185123"/>
                  </a:lnTo>
                  <a:lnTo>
                    <a:pt x="1705353" y="1160048"/>
                  </a:lnTo>
                  <a:lnTo>
                    <a:pt x="1728557" y="1139189"/>
                  </a:lnTo>
                  <a:close/>
                </a:path>
                <a:path w="2701290" h="1261110">
                  <a:moveTo>
                    <a:pt x="659130" y="115569"/>
                  </a:moveTo>
                  <a:lnTo>
                    <a:pt x="605332" y="118121"/>
                  </a:lnTo>
                  <a:lnTo>
                    <a:pt x="552308" y="125521"/>
                  </a:lnTo>
                  <a:lnTo>
                    <a:pt x="500832" y="137389"/>
                  </a:lnTo>
                  <a:lnTo>
                    <a:pt x="451675" y="153342"/>
                  </a:lnTo>
                  <a:lnTo>
                    <a:pt x="405474" y="173075"/>
                  </a:lnTo>
                  <a:lnTo>
                    <a:pt x="363417" y="195980"/>
                  </a:lnTo>
                  <a:lnTo>
                    <a:pt x="325862" y="221902"/>
                  </a:lnTo>
                  <a:lnTo>
                    <a:pt x="293721" y="250383"/>
                  </a:lnTo>
                  <a:lnTo>
                    <a:pt x="267768" y="281042"/>
                  </a:lnTo>
                  <a:lnTo>
                    <a:pt x="237518" y="347368"/>
                  </a:lnTo>
                  <a:lnTo>
                    <a:pt x="234768" y="382273"/>
                  </a:lnTo>
                  <a:lnTo>
                    <a:pt x="241299" y="417829"/>
                  </a:lnTo>
                  <a:lnTo>
                    <a:pt x="185146" y="425931"/>
                  </a:lnTo>
                  <a:lnTo>
                    <a:pt x="134034" y="440963"/>
                  </a:lnTo>
                  <a:lnTo>
                    <a:pt x="89277" y="462083"/>
                  </a:lnTo>
                  <a:lnTo>
                    <a:pt x="52184" y="488446"/>
                  </a:lnTo>
                  <a:lnTo>
                    <a:pt x="24067" y="519207"/>
                  </a:lnTo>
                  <a:lnTo>
                    <a:pt x="6235" y="553523"/>
                  </a:lnTo>
                  <a:lnTo>
                    <a:pt x="0" y="590550"/>
                  </a:lnTo>
                  <a:lnTo>
                    <a:pt x="8889" y="636428"/>
                  </a:lnTo>
                  <a:lnTo>
                    <a:pt x="34925" y="677545"/>
                  </a:lnTo>
                  <a:lnTo>
                    <a:pt x="77152" y="711993"/>
                  </a:lnTo>
                  <a:lnTo>
                    <a:pt x="134619" y="737869"/>
                  </a:lnTo>
                  <a:lnTo>
                    <a:pt x="102750" y="764004"/>
                  </a:lnTo>
                  <a:lnTo>
                    <a:pt x="79692" y="792638"/>
                  </a:lnTo>
                  <a:lnTo>
                    <a:pt x="65682" y="823416"/>
                  </a:lnTo>
                  <a:lnTo>
                    <a:pt x="60960" y="855979"/>
                  </a:lnTo>
                  <a:lnTo>
                    <a:pt x="65717" y="890699"/>
                  </a:lnTo>
                  <a:lnTo>
                    <a:pt x="103688" y="952219"/>
                  </a:lnTo>
                  <a:lnTo>
                    <a:pt x="136842" y="977741"/>
                  </a:lnTo>
                  <a:lnTo>
                    <a:pt x="179402" y="998917"/>
                  </a:lnTo>
                  <a:lnTo>
                    <a:pt x="231338" y="1015107"/>
                  </a:lnTo>
                  <a:lnTo>
                    <a:pt x="292620" y="1025671"/>
                  </a:lnTo>
                  <a:lnTo>
                    <a:pt x="363220" y="1029969"/>
                  </a:lnTo>
                  <a:lnTo>
                    <a:pt x="393895" y="1060326"/>
                  </a:lnTo>
                  <a:lnTo>
                    <a:pt x="429692" y="1087776"/>
                  </a:lnTo>
                  <a:lnTo>
                    <a:pt x="470088" y="1112143"/>
                  </a:lnTo>
                  <a:lnTo>
                    <a:pt x="514560" y="1133249"/>
                  </a:lnTo>
                  <a:lnTo>
                    <a:pt x="562587" y="1150916"/>
                  </a:lnTo>
                  <a:lnTo>
                    <a:pt x="613645" y="1164966"/>
                  </a:lnTo>
                  <a:lnTo>
                    <a:pt x="667211" y="1175222"/>
                  </a:lnTo>
                  <a:lnTo>
                    <a:pt x="722764" y="1181505"/>
                  </a:lnTo>
                  <a:lnTo>
                    <a:pt x="779780" y="1183639"/>
                  </a:lnTo>
                  <a:lnTo>
                    <a:pt x="856413" y="1182643"/>
                  </a:lnTo>
                  <a:lnTo>
                    <a:pt x="908742" y="1179715"/>
                  </a:lnTo>
                  <a:lnTo>
                    <a:pt x="965814" y="1168414"/>
                  </a:lnTo>
                  <a:lnTo>
                    <a:pt x="1001648" y="1150449"/>
                  </a:lnTo>
                  <a:lnTo>
                    <a:pt x="1027430" y="1139189"/>
                  </a:lnTo>
                  <a:lnTo>
                    <a:pt x="1728557" y="1139189"/>
                  </a:lnTo>
                  <a:lnTo>
                    <a:pt x="1736333" y="1132199"/>
                  </a:lnTo>
                  <a:lnTo>
                    <a:pt x="1761533" y="1101928"/>
                  </a:lnTo>
                  <a:lnTo>
                    <a:pt x="1780539" y="1069339"/>
                  </a:lnTo>
                  <a:lnTo>
                    <a:pt x="2163773" y="1069339"/>
                  </a:lnTo>
                  <a:lnTo>
                    <a:pt x="2226786" y="1038225"/>
                  </a:lnTo>
                  <a:lnTo>
                    <a:pt x="2262632" y="1011631"/>
                  </a:lnTo>
                  <a:lnTo>
                    <a:pt x="2291772" y="981684"/>
                  </a:lnTo>
                  <a:lnTo>
                    <a:pt x="2313482" y="948842"/>
                  </a:lnTo>
                  <a:lnTo>
                    <a:pt x="2331720" y="876300"/>
                  </a:lnTo>
                  <a:lnTo>
                    <a:pt x="2387272" y="868829"/>
                  </a:lnTo>
                  <a:lnTo>
                    <a:pt x="2439980" y="857031"/>
                  </a:lnTo>
                  <a:lnTo>
                    <a:pt x="2489326" y="841237"/>
                  </a:lnTo>
                  <a:lnTo>
                    <a:pt x="2534797" y="821778"/>
                  </a:lnTo>
                  <a:lnTo>
                    <a:pt x="2575877" y="798988"/>
                  </a:lnTo>
                  <a:lnTo>
                    <a:pt x="2612051" y="773198"/>
                  </a:lnTo>
                  <a:lnTo>
                    <a:pt x="2642803" y="744740"/>
                  </a:lnTo>
                  <a:lnTo>
                    <a:pt x="2667618" y="713946"/>
                  </a:lnTo>
                  <a:lnTo>
                    <a:pt x="2697376" y="646679"/>
                  </a:lnTo>
                  <a:lnTo>
                    <a:pt x="2701290" y="610869"/>
                  </a:lnTo>
                  <a:lnTo>
                    <a:pt x="2694602" y="566697"/>
                  </a:lnTo>
                  <a:lnTo>
                    <a:pt x="2675413" y="524192"/>
                  </a:lnTo>
                  <a:lnTo>
                    <a:pt x="2645032" y="484068"/>
                  </a:lnTo>
                  <a:lnTo>
                    <a:pt x="2604770" y="447039"/>
                  </a:lnTo>
                  <a:lnTo>
                    <a:pt x="2617708" y="426799"/>
                  </a:lnTo>
                  <a:lnTo>
                    <a:pt x="2626360" y="406082"/>
                  </a:lnTo>
                  <a:lnTo>
                    <a:pt x="2631201" y="384889"/>
                  </a:lnTo>
                  <a:lnTo>
                    <a:pt x="2632710" y="363219"/>
                  </a:lnTo>
                  <a:lnTo>
                    <a:pt x="2626671" y="323235"/>
                  </a:lnTo>
                  <a:lnTo>
                    <a:pt x="2609279" y="285472"/>
                  </a:lnTo>
                  <a:lnTo>
                    <a:pt x="2581624" y="250752"/>
                  </a:lnTo>
                  <a:lnTo>
                    <a:pt x="2544794" y="219898"/>
                  </a:lnTo>
                  <a:lnTo>
                    <a:pt x="2499878" y="193732"/>
                  </a:lnTo>
                  <a:lnTo>
                    <a:pt x="2447963" y="173075"/>
                  </a:lnTo>
                  <a:lnTo>
                    <a:pt x="2390140" y="158750"/>
                  </a:lnTo>
                  <a:lnTo>
                    <a:pt x="2387398" y="152400"/>
                  </a:lnTo>
                  <a:lnTo>
                    <a:pt x="871220" y="152400"/>
                  </a:lnTo>
                  <a:lnTo>
                    <a:pt x="822186" y="136822"/>
                  </a:lnTo>
                  <a:lnTo>
                    <a:pt x="769461" y="124936"/>
                  </a:lnTo>
                  <a:lnTo>
                    <a:pt x="714593" y="117574"/>
                  </a:lnTo>
                  <a:lnTo>
                    <a:pt x="659130" y="115569"/>
                  </a:lnTo>
                  <a:close/>
                </a:path>
                <a:path w="2701290" h="1261110">
                  <a:moveTo>
                    <a:pt x="2163773" y="1069339"/>
                  </a:moveTo>
                  <a:lnTo>
                    <a:pt x="1780539" y="1069339"/>
                  </a:lnTo>
                  <a:lnTo>
                    <a:pt x="1824970" y="1084540"/>
                  </a:lnTo>
                  <a:lnTo>
                    <a:pt x="1872138" y="1095692"/>
                  </a:lnTo>
                  <a:lnTo>
                    <a:pt x="1921450" y="1102558"/>
                  </a:lnTo>
                  <a:lnTo>
                    <a:pt x="1972309" y="1104900"/>
                  </a:lnTo>
                  <a:lnTo>
                    <a:pt x="2030825" y="1101928"/>
                  </a:lnTo>
                  <a:lnTo>
                    <a:pt x="2086254" y="1093317"/>
                  </a:lnTo>
                  <a:lnTo>
                    <a:pt x="2137873" y="1079525"/>
                  </a:lnTo>
                  <a:lnTo>
                    <a:pt x="2163773" y="1069339"/>
                  </a:lnTo>
                  <a:close/>
                </a:path>
                <a:path w="2701290" h="1261110">
                  <a:moveTo>
                    <a:pt x="1168400" y="38100"/>
                  </a:moveTo>
                  <a:lnTo>
                    <a:pt x="1115548" y="40699"/>
                  </a:lnTo>
                  <a:lnTo>
                    <a:pt x="1065163" y="48319"/>
                  </a:lnTo>
                  <a:lnTo>
                    <a:pt x="1017843" y="60693"/>
                  </a:lnTo>
                  <a:lnTo>
                    <a:pt x="974189" y="77555"/>
                  </a:lnTo>
                  <a:lnTo>
                    <a:pt x="934801" y="98637"/>
                  </a:lnTo>
                  <a:lnTo>
                    <a:pt x="900278" y="123675"/>
                  </a:lnTo>
                  <a:lnTo>
                    <a:pt x="871220" y="152400"/>
                  </a:lnTo>
                  <a:lnTo>
                    <a:pt x="2387398" y="152400"/>
                  </a:lnTo>
                  <a:lnTo>
                    <a:pt x="2375794" y="125521"/>
                  </a:lnTo>
                  <a:lnTo>
                    <a:pt x="2375703" y="125310"/>
                  </a:lnTo>
                  <a:lnTo>
                    <a:pt x="2356142" y="99060"/>
                  </a:lnTo>
                  <a:lnTo>
                    <a:pt x="1402080" y="99060"/>
                  </a:lnTo>
                  <a:lnTo>
                    <a:pt x="1361805" y="78821"/>
                  </a:lnTo>
                  <a:lnTo>
                    <a:pt x="1316715" y="62423"/>
                  </a:lnTo>
                  <a:lnTo>
                    <a:pt x="1268394" y="50048"/>
                  </a:lnTo>
                  <a:lnTo>
                    <a:pt x="1218427" y="41879"/>
                  </a:lnTo>
                  <a:lnTo>
                    <a:pt x="1168400" y="38100"/>
                  </a:lnTo>
                  <a:close/>
                </a:path>
                <a:path w="2701290" h="1261110">
                  <a:moveTo>
                    <a:pt x="1644650" y="0"/>
                  </a:moveTo>
                  <a:lnTo>
                    <a:pt x="1592494" y="3108"/>
                  </a:lnTo>
                  <a:lnTo>
                    <a:pt x="1593544" y="3108"/>
                  </a:lnTo>
                  <a:lnTo>
                    <a:pt x="1545919" y="11853"/>
                  </a:lnTo>
                  <a:lnTo>
                    <a:pt x="1501457" y="26193"/>
                  </a:lnTo>
                  <a:lnTo>
                    <a:pt x="1461864" y="45719"/>
                  </a:lnTo>
                  <a:lnTo>
                    <a:pt x="1428338" y="70114"/>
                  </a:lnTo>
                  <a:lnTo>
                    <a:pt x="1402080" y="99060"/>
                  </a:lnTo>
                  <a:lnTo>
                    <a:pt x="2356142" y="99060"/>
                  </a:lnTo>
                  <a:lnTo>
                    <a:pt x="2352992" y="94833"/>
                  </a:lnTo>
                  <a:lnTo>
                    <a:pt x="2323790" y="68579"/>
                  </a:lnTo>
                  <a:lnTo>
                    <a:pt x="1859279" y="68579"/>
                  </a:lnTo>
                  <a:lnTo>
                    <a:pt x="1826229" y="45354"/>
                  </a:lnTo>
                  <a:lnTo>
                    <a:pt x="1787204" y="26334"/>
                  </a:lnTo>
                  <a:lnTo>
                    <a:pt x="1743242" y="12070"/>
                  </a:lnTo>
                  <a:lnTo>
                    <a:pt x="1695378" y="3108"/>
                  </a:lnTo>
                  <a:lnTo>
                    <a:pt x="1644650" y="0"/>
                  </a:lnTo>
                  <a:close/>
                </a:path>
                <a:path w="2701290" h="1261110">
                  <a:moveTo>
                    <a:pt x="2092959" y="0"/>
                  </a:moveTo>
                  <a:lnTo>
                    <a:pt x="2039518" y="3108"/>
                  </a:lnTo>
                  <a:lnTo>
                    <a:pt x="1988210" y="12070"/>
                  </a:lnTo>
                  <a:lnTo>
                    <a:pt x="1940255" y="26334"/>
                  </a:lnTo>
                  <a:lnTo>
                    <a:pt x="1896871" y="45354"/>
                  </a:lnTo>
                  <a:lnTo>
                    <a:pt x="1859279" y="68579"/>
                  </a:lnTo>
                  <a:lnTo>
                    <a:pt x="2323790" y="68579"/>
                  </a:lnTo>
                  <a:lnTo>
                    <a:pt x="2322899" y="67778"/>
                  </a:lnTo>
                  <a:lnTo>
                    <a:pt x="2286317" y="44608"/>
                  </a:lnTo>
                  <a:lnTo>
                    <a:pt x="2244139" y="25784"/>
                  </a:lnTo>
                  <a:lnTo>
                    <a:pt x="2197546" y="11853"/>
                  </a:lnTo>
                  <a:lnTo>
                    <a:pt x="2197756" y="11853"/>
                  </a:lnTo>
                  <a:lnTo>
                    <a:pt x="2147090" y="3108"/>
                  </a:lnTo>
                  <a:lnTo>
                    <a:pt x="2148170" y="3108"/>
                  </a:lnTo>
                  <a:lnTo>
                    <a:pt x="2092959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59409" y="359409"/>
              <a:ext cx="2701290" cy="1261110"/>
            </a:xfrm>
            <a:custGeom>
              <a:avLst/>
              <a:gdLst/>
              <a:ahLst/>
              <a:cxnLst/>
              <a:rect l="l" t="t" r="r" b="b"/>
              <a:pathLst>
                <a:path w="2701290" h="1261110">
                  <a:moveTo>
                    <a:pt x="241299" y="417829"/>
                  </a:moveTo>
                  <a:lnTo>
                    <a:pt x="234768" y="382273"/>
                  </a:lnTo>
                  <a:lnTo>
                    <a:pt x="237518" y="347368"/>
                  </a:lnTo>
                  <a:lnTo>
                    <a:pt x="248776" y="313498"/>
                  </a:lnTo>
                  <a:lnTo>
                    <a:pt x="293721" y="250383"/>
                  </a:lnTo>
                  <a:lnTo>
                    <a:pt x="325862" y="221902"/>
                  </a:lnTo>
                  <a:lnTo>
                    <a:pt x="363417" y="195980"/>
                  </a:lnTo>
                  <a:lnTo>
                    <a:pt x="405612" y="173000"/>
                  </a:lnTo>
                  <a:lnTo>
                    <a:pt x="451675" y="153342"/>
                  </a:lnTo>
                  <a:lnTo>
                    <a:pt x="500832" y="137389"/>
                  </a:lnTo>
                  <a:lnTo>
                    <a:pt x="552308" y="125521"/>
                  </a:lnTo>
                  <a:lnTo>
                    <a:pt x="605332" y="118121"/>
                  </a:lnTo>
                  <a:lnTo>
                    <a:pt x="659130" y="115569"/>
                  </a:lnTo>
                  <a:lnTo>
                    <a:pt x="714593" y="117574"/>
                  </a:lnTo>
                  <a:lnTo>
                    <a:pt x="769461" y="124936"/>
                  </a:lnTo>
                  <a:lnTo>
                    <a:pt x="822186" y="136822"/>
                  </a:lnTo>
                  <a:lnTo>
                    <a:pt x="871220" y="152400"/>
                  </a:lnTo>
                  <a:lnTo>
                    <a:pt x="900278" y="123675"/>
                  </a:lnTo>
                  <a:lnTo>
                    <a:pt x="934801" y="98637"/>
                  </a:lnTo>
                  <a:lnTo>
                    <a:pt x="974189" y="77555"/>
                  </a:lnTo>
                  <a:lnTo>
                    <a:pt x="1017843" y="60693"/>
                  </a:lnTo>
                  <a:lnTo>
                    <a:pt x="1065163" y="48319"/>
                  </a:lnTo>
                  <a:lnTo>
                    <a:pt x="1115548" y="40699"/>
                  </a:lnTo>
                  <a:lnTo>
                    <a:pt x="1168400" y="38100"/>
                  </a:lnTo>
                  <a:lnTo>
                    <a:pt x="1218427" y="41879"/>
                  </a:lnTo>
                  <a:lnTo>
                    <a:pt x="1268394" y="50048"/>
                  </a:lnTo>
                  <a:lnTo>
                    <a:pt x="1316715" y="62423"/>
                  </a:lnTo>
                  <a:lnTo>
                    <a:pt x="1361805" y="78821"/>
                  </a:lnTo>
                  <a:lnTo>
                    <a:pt x="1402080" y="99060"/>
                  </a:lnTo>
                  <a:lnTo>
                    <a:pt x="1428338" y="70114"/>
                  </a:lnTo>
                  <a:lnTo>
                    <a:pt x="1461864" y="45719"/>
                  </a:lnTo>
                  <a:lnTo>
                    <a:pt x="1501457" y="26193"/>
                  </a:lnTo>
                  <a:lnTo>
                    <a:pt x="1545919" y="11853"/>
                  </a:lnTo>
                  <a:lnTo>
                    <a:pt x="1594049" y="3016"/>
                  </a:lnTo>
                  <a:lnTo>
                    <a:pt x="1644650" y="0"/>
                  </a:lnTo>
                  <a:lnTo>
                    <a:pt x="1695378" y="3108"/>
                  </a:lnTo>
                  <a:lnTo>
                    <a:pt x="1743242" y="12070"/>
                  </a:lnTo>
                  <a:lnTo>
                    <a:pt x="1787204" y="26334"/>
                  </a:lnTo>
                  <a:lnTo>
                    <a:pt x="1826229" y="45354"/>
                  </a:lnTo>
                  <a:lnTo>
                    <a:pt x="1859279" y="68579"/>
                  </a:lnTo>
                  <a:lnTo>
                    <a:pt x="1896871" y="45354"/>
                  </a:lnTo>
                  <a:lnTo>
                    <a:pt x="1940255" y="26334"/>
                  </a:lnTo>
                  <a:lnTo>
                    <a:pt x="1988210" y="12070"/>
                  </a:lnTo>
                  <a:lnTo>
                    <a:pt x="2039518" y="3108"/>
                  </a:lnTo>
                  <a:lnTo>
                    <a:pt x="2092959" y="0"/>
                  </a:lnTo>
                  <a:lnTo>
                    <a:pt x="2146567" y="3018"/>
                  </a:lnTo>
                  <a:lnTo>
                    <a:pt x="2197258" y="11767"/>
                  </a:lnTo>
                  <a:lnTo>
                    <a:pt x="2244139" y="25784"/>
                  </a:lnTo>
                  <a:lnTo>
                    <a:pt x="2286317" y="44608"/>
                  </a:lnTo>
                  <a:lnTo>
                    <a:pt x="2322899" y="67778"/>
                  </a:lnTo>
                  <a:lnTo>
                    <a:pt x="2352992" y="94833"/>
                  </a:lnTo>
                  <a:lnTo>
                    <a:pt x="2390140" y="158750"/>
                  </a:lnTo>
                  <a:lnTo>
                    <a:pt x="2447963" y="173075"/>
                  </a:lnTo>
                  <a:lnTo>
                    <a:pt x="2499878" y="193732"/>
                  </a:lnTo>
                  <a:lnTo>
                    <a:pt x="2544794" y="219898"/>
                  </a:lnTo>
                  <a:lnTo>
                    <a:pt x="2581624" y="250752"/>
                  </a:lnTo>
                  <a:lnTo>
                    <a:pt x="2609279" y="285472"/>
                  </a:lnTo>
                  <a:lnTo>
                    <a:pt x="2626671" y="323235"/>
                  </a:lnTo>
                  <a:lnTo>
                    <a:pt x="2632710" y="363219"/>
                  </a:lnTo>
                  <a:lnTo>
                    <a:pt x="2631201" y="384889"/>
                  </a:lnTo>
                  <a:lnTo>
                    <a:pt x="2626360" y="406082"/>
                  </a:lnTo>
                  <a:lnTo>
                    <a:pt x="2617708" y="426799"/>
                  </a:lnTo>
                  <a:lnTo>
                    <a:pt x="2604770" y="447039"/>
                  </a:lnTo>
                  <a:lnTo>
                    <a:pt x="2645032" y="484068"/>
                  </a:lnTo>
                  <a:lnTo>
                    <a:pt x="2675413" y="524192"/>
                  </a:lnTo>
                  <a:lnTo>
                    <a:pt x="2694602" y="566697"/>
                  </a:lnTo>
                  <a:lnTo>
                    <a:pt x="2701290" y="610869"/>
                  </a:lnTo>
                  <a:lnTo>
                    <a:pt x="2697376" y="646679"/>
                  </a:lnTo>
                  <a:lnTo>
                    <a:pt x="2667618" y="713946"/>
                  </a:lnTo>
                  <a:lnTo>
                    <a:pt x="2642803" y="744740"/>
                  </a:lnTo>
                  <a:lnTo>
                    <a:pt x="2612051" y="773198"/>
                  </a:lnTo>
                  <a:lnTo>
                    <a:pt x="2575877" y="798988"/>
                  </a:lnTo>
                  <a:lnTo>
                    <a:pt x="2534797" y="821778"/>
                  </a:lnTo>
                  <a:lnTo>
                    <a:pt x="2489326" y="841237"/>
                  </a:lnTo>
                  <a:lnTo>
                    <a:pt x="2439980" y="857031"/>
                  </a:lnTo>
                  <a:lnTo>
                    <a:pt x="2387272" y="868829"/>
                  </a:lnTo>
                  <a:lnTo>
                    <a:pt x="2331720" y="876300"/>
                  </a:lnTo>
                  <a:lnTo>
                    <a:pt x="2327040" y="913561"/>
                  </a:lnTo>
                  <a:lnTo>
                    <a:pt x="2291772" y="981684"/>
                  </a:lnTo>
                  <a:lnTo>
                    <a:pt x="2262632" y="1011631"/>
                  </a:lnTo>
                  <a:lnTo>
                    <a:pt x="2226786" y="1038225"/>
                  </a:lnTo>
                  <a:lnTo>
                    <a:pt x="2184958" y="1061008"/>
                  </a:lnTo>
                  <a:lnTo>
                    <a:pt x="2137873" y="1079525"/>
                  </a:lnTo>
                  <a:lnTo>
                    <a:pt x="2086254" y="1093317"/>
                  </a:lnTo>
                  <a:lnTo>
                    <a:pt x="2030825" y="1101928"/>
                  </a:lnTo>
                  <a:lnTo>
                    <a:pt x="1972309" y="1104900"/>
                  </a:lnTo>
                  <a:lnTo>
                    <a:pt x="1921450" y="1102558"/>
                  </a:lnTo>
                  <a:lnTo>
                    <a:pt x="1872138" y="1095692"/>
                  </a:lnTo>
                  <a:lnTo>
                    <a:pt x="1824970" y="1084540"/>
                  </a:lnTo>
                  <a:lnTo>
                    <a:pt x="1780539" y="1069339"/>
                  </a:lnTo>
                  <a:lnTo>
                    <a:pt x="1761583" y="1101867"/>
                  </a:lnTo>
                  <a:lnTo>
                    <a:pt x="1736333" y="1132199"/>
                  </a:lnTo>
                  <a:lnTo>
                    <a:pt x="1705353" y="1160048"/>
                  </a:lnTo>
                  <a:lnTo>
                    <a:pt x="1669206" y="1185123"/>
                  </a:lnTo>
                  <a:lnTo>
                    <a:pt x="1628457" y="1207134"/>
                  </a:lnTo>
                  <a:lnTo>
                    <a:pt x="1583669" y="1225793"/>
                  </a:lnTo>
                  <a:lnTo>
                    <a:pt x="1535407" y="1240810"/>
                  </a:lnTo>
                  <a:lnTo>
                    <a:pt x="1484233" y="1251894"/>
                  </a:lnTo>
                  <a:lnTo>
                    <a:pt x="1430713" y="1258757"/>
                  </a:lnTo>
                  <a:lnTo>
                    <a:pt x="1375410" y="1261110"/>
                  </a:lnTo>
                  <a:lnTo>
                    <a:pt x="1323890" y="1258892"/>
                  </a:lnTo>
                  <a:lnTo>
                    <a:pt x="1273532" y="1252418"/>
                  </a:lnTo>
                  <a:lnTo>
                    <a:pt x="1224900" y="1241955"/>
                  </a:lnTo>
                  <a:lnTo>
                    <a:pt x="1178560" y="1227772"/>
                  </a:lnTo>
                  <a:lnTo>
                    <a:pt x="1135077" y="1210136"/>
                  </a:lnTo>
                  <a:lnTo>
                    <a:pt x="1095017" y="1189315"/>
                  </a:lnTo>
                  <a:lnTo>
                    <a:pt x="1058946" y="1165577"/>
                  </a:lnTo>
                  <a:lnTo>
                    <a:pt x="1027430" y="1139189"/>
                  </a:lnTo>
                  <a:lnTo>
                    <a:pt x="1001648" y="1150449"/>
                  </a:lnTo>
                  <a:lnTo>
                    <a:pt x="965814" y="1168414"/>
                  </a:lnTo>
                  <a:lnTo>
                    <a:pt x="908742" y="1179715"/>
                  </a:lnTo>
                  <a:lnTo>
                    <a:pt x="856413" y="1182643"/>
                  </a:lnTo>
                  <a:lnTo>
                    <a:pt x="779780" y="1183639"/>
                  </a:lnTo>
                  <a:lnTo>
                    <a:pt x="722764" y="1181505"/>
                  </a:lnTo>
                  <a:lnTo>
                    <a:pt x="667211" y="1175222"/>
                  </a:lnTo>
                  <a:lnTo>
                    <a:pt x="613645" y="1164966"/>
                  </a:lnTo>
                  <a:lnTo>
                    <a:pt x="562587" y="1150916"/>
                  </a:lnTo>
                  <a:lnTo>
                    <a:pt x="514560" y="1133249"/>
                  </a:lnTo>
                  <a:lnTo>
                    <a:pt x="470088" y="1112143"/>
                  </a:lnTo>
                  <a:lnTo>
                    <a:pt x="429692" y="1087776"/>
                  </a:lnTo>
                  <a:lnTo>
                    <a:pt x="393895" y="1060326"/>
                  </a:lnTo>
                  <a:lnTo>
                    <a:pt x="363220" y="1029969"/>
                  </a:lnTo>
                  <a:lnTo>
                    <a:pt x="292620" y="1025671"/>
                  </a:lnTo>
                  <a:lnTo>
                    <a:pt x="231338" y="1015107"/>
                  </a:lnTo>
                  <a:lnTo>
                    <a:pt x="179402" y="998917"/>
                  </a:lnTo>
                  <a:lnTo>
                    <a:pt x="136842" y="977741"/>
                  </a:lnTo>
                  <a:lnTo>
                    <a:pt x="103688" y="952219"/>
                  </a:lnTo>
                  <a:lnTo>
                    <a:pt x="65717" y="890699"/>
                  </a:lnTo>
                  <a:lnTo>
                    <a:pt x="60960" y="855979"/>
                  </a:lnTo>
                  <a:lnTo>
                    <a:pt x="65682" y="823416"/>
                  </a:lnTo>
                  <a:lnTo>
                    <a:pt x="79692" y="792638"/>
                  </a:lnTo>
                  <a:lnTo>
                    <a:pt x="102750" y="764004"/>
                  </a:lnTo>
                  <a:lnTo>
                    <a:pt x="134619" y="737869"/>
                  </a:lnTo>
                  <a:lnTo>
                    <a:pt x="77152" y="711993"/>
                  </a:lnTo>
                  <a:lnTo>
                    <a:pt x="34925" y="677545"/>
                  </a:lnTo>
                  <a:lnTo>
                    <a:pt x="8889" y="636428"/>
                  </a:lnTo>
                  <a:lnTo>
                    <a:pt x="0" y="590550"/>
                  </a:lnTo>
                  <a:lnTo>
                    <a:pt x="6235" y="553523"/>
                  </a:lnTo>
                  <a:lnTo>
                    <a:pt x="24067" y="519207"/>
                  </a:lnTo>
                  <a:lnTo>
                    <a:pt x="52184" y="488446"/>
                  </a:lnTo>
                  <a:lnTo>
                    <a:pt x="89277" y="462083"/>
                  </a:lnTo>
                  <a:lnTo>
                    <a:pt x="134034" y="440963"/>
                  </a:lnTo>
                  <a:lnTo>
                    <a:pt x="185146" y="425931"/>
                  </a:lnTo>
                  <a:lnTo>
                    <a:pt x="241299" y="417829"/>
                  </a:lnTo>
                  <a:close/>
                </a:path>
                <a:path w="2701290" h="1261110">
                  <a:moveTo>
                    <a:pt x="241299" y="417829"/>
                  </a:moveTo>
                  <a:lnTo>
                    <a:pt x="244653" y="429418"/>
                  </a:lnTo>
                  <a:lnTo>
                    <a:pt x="250031" y="441007"/>
                  </a:lnTo>
                  <a:lnTo>
                    <a:pt x="256123" y="452120"/>
                  </a:lnTo>
                  <a:lnTo>
                    <a:pt x="261619" y="462279"/>
                  </a:lnTo>
                </a:path>
                <a:path w="2701290" h="1261110">
                  <a:moveTo>
                    <a:pt x="871220" y="152400"/>
                  </a:moveTo>
                  <a:lnTo>
                    <a:pt x="894020" y="161428"/>
                  </a:lnTo>
                  <a:lnTo>
                    <a:pt x="917416" y="171291"/>
                  </a:lnTo>
                  <a:lnTo>
                    <a:pt x="939621" y="181867"/>
                  </a:lnTo>
                  <a:lnTo>
                    <a:pt x="958850" y="193039"/>
                  </a:lnTo>
                </a:path>
                <a:path w="2701290" h="1261110">
                  <a:moveTo>
                    <a:pt x="1402080" y="99060"/>
                  </a:moveTo>
                  <a:lnTo>
                    <a:pt x="1395114" y="109001"/>
                  </a:lnTo>
                  <a:lnTo>
                    <a:pt x="1389221" y="119538"/>
                  </a:lnTo>
                  <a:lnTo>
                    <a:pt x="1384042" y="130313"/>
                  </a:lnTo>
                  <a:lnTo>
                    <a:pt x="1379220" y="140969"/>
                  </a:lnTo>
                </a:path>
                <a:path w="2701290" h="1261110">
                  <a:moveTo>
                    <a:pt x="1859279" y="68579"/>
                  </a:moveTo>
                  <a:lnTo>
                    <a:pt x="1846679" y="79712"/>
                  </a:lnTo>
                  <a:lnTo>
                    <a:pt x="1836578" y="91916"/>
                  </a:lnTo>
                  <a:lnTo>
                    <a:pt x="1827668" y="104834"/>
                  </a:lnTo>
                  <a:lnTo>
                    <a:pt x="1818639" y="118110"/>
                  </a:lnTo>
                </a:path>
                <a:path w="2701290" h="1261110">
                  <a:moveTo>
                    <a:pt x="2390140" y="158750"/>
                  </a:moveTo>
                  <a:lnTo>
                    <a:pt x="2393315" y="168473"/>
                  </a:lnTo>
                  <a:lnTo>
                    <a:pt x="2397442" y="180339"/>
                  </a:lnTo>
                  <a:lnTo>
                    <a:pt x="2400141" y="191254"/>
                  </a:lnTo>
                  <a:lnTo>
                    <a:pt x="2399029" y="198119"/>
                  </a:lnTo>
                </a:path>
                <a:path w="2701290" h="1261110">
                  <a:moveTo>
                    <a:pt x="2604770" y="447039"/>
                  </a:moveTo>
                  <a:lnTo>
                    <a:pt x="2587109" y="468967"/>
                  </a:lnTo>
                  <a:lnTo>
                    <a:pt x="2566352" y="489108"/>
                  </a:lnTo>
                  <a:lnTo>
                    <a:pt x="2542262" y="507583"/>
                  </a:lnTo>
                  <a:lnTo>
                    <a:pt x="2514600" y="52451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5389" y="1027429"/>
              <a:ext cx="207139" cy="20828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94029" y="1097279"/>
              <a:ext cx="1662430" cy="401320"/>
            </a:xfrm>
            <a:custGeom>
              <a:avLst/>
              <a:gdLst/>
              <a:ahLst/>
              <a:cxnLst/>
              <a:rect l="l" t="t" r="r" b="b"/>
              <a:pathLst>
                <a:path w="1662430" h="401319">
                  <a:moveTo>
                    <a:pt x="1645920" y="331470"/>
                  </a:moveTo>
                  <a:lnTo>
                    <a:pt x="1652428" y="316845"/>
                  </a:lnTo>
                  <a:lnTo>
                    <a:pt x="1657032" y="303053"/>
                  </a:lnTo>
                  <a:lnTo>
                    <a:pt x="1660207" y="289500"/>
                  </a:lnTo>
                  <a:lnTo>
                    <a:pt x="1662430" y="275590"/>
                  </a:lnTo>
                </a:path>
                <a:path w="1662430" h="401319">
                  <a:moveTo>
                    <a:pt x="892810" y="401320"/>
                  </a:moveTo>
                  <a:lnTo>
                    <a:pt x="879613" y="389453"/>
                  </a:lnTo>
                  <a:lnTo>
                    <a:pt x="868203" y="376872"/>
                  </a:lnTo>
                  <a:lnTo>
                    <a:pt x="857984" y="363815"/>
                  </a:lnTo>
                  <a:lnTo>
                    <a:pt x="848360" y="350520"/>
                  </a:lnTo>
                </a:path>
                <a:path w="1662430" h="401319">
                  <a:moveTo>
                    <a:pt x="228600" y="292100"/>
                  </a:moveTo>
                  <a:lnTo>
                    <a:pt x="246479" y="289956"/>
                  </a:lnTo>
                  <a:lnTo>
                    <a:pt x="264001" y="287337"/>
                  </a:lnTo>
                  <a:lnTo>
                    <a:pt x="281285" y="284241"/>
                  </a:lnTo>
                  <a:lnTo>
                    <a:pt x="298450" y="280670"/>
                  </a:lnTo>
                </a:path>
                <a:path w="1662430" h="401319">
                  <a:moveTo>
                    <a:pt x="0" y="0"/>
                  </a:moveTo>
                  <a:lnTo>
                    <a:pt x="32107" y="10894"/>
                  </a:lnTo>
                  <a:lnTo>
                    <a:pt x="68262" y="19526"/>
                  </a:lnTo>
                  <a:lnTo>
                    <a:pt x="109656" y="24110"/>
                  </a:lnTo>
                  <a:lnTo>
                    <a:pt x="157479" y="2286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1252219" y="1692910"/>
            <a:ext cx="449580" cy="209550"/>
            <a:chOff x="1252219" y="1692910"/>
            <a:chExt cx="449580" cy="209550"/>
          </a:xfrm>
        </p:grpSpPr>
        <p:sp>
          <p:nvSpPr>
            <p:cNvPr id="33" name="object 33" descr=""/>
            <p:cNvSpPr/>
            <p:nvPr/>
          </p:nvSpPr>
          <p:spPr>
            <a:xfrm>
              <a:off x="1252219" y="1692910"/>
              <a:ext cx="449580" cy="209550"/>
            </a:xfrm>
            <a:custGeom>
              <a:avLst/>
              <a:gdLst/>
              <a:ahLst/>
              <a:cxnLst/>
              <a:rect l="l" t="t" r="r" b="b"/>
              <a:pathLst>
                <a:path w="449580" h="209550">
                  <a:moveTo>
                    <a:pt x="224790" y="0"/>
                  </a:moveTo>
                  <a:lnTo>
                    <a:pt x="163600" y="3568"/>
                  </a:lnTo>
                  <a:lnTo>
                    <a:pt x="109502" y="13734"/>
                  </a:lnTo>
                  <a:lnTo>
                    <a:pt x="64293" y="29686"/>
                  </a:lnTo>
                  <a:lnTo>
                    <a:pt x="29774" y="50611"/>
                  </a:lnTo>
                  <a:lnTo>
                    <a:pt x="0" y="104139"/>
                  </a:lnTo>
                  <a:lnTo>
                    <a:pt x="7743" y="132673"/>
                  </a:lnTo>
                  <a:lnTo>
                    <a:pt x="64293" y="179228"/>
                  </a:lnTo>
                  <a:lnTo>
                    <a:pt x="109502" y="195485"/>
                  </a:lnTo>
                  <a:lnTo>
                    <a:pt x="163600" y="205886"/>
                  </a:lnTo>
                  <a:lnTo>
                    <a:pt x="224790" y="209550"/>
                  </a:lnTo>
                  <a:lnTo>
                    <a:pt x="285538" y="205886"/>
                  </a:lnTo>
                  <a:lnTo>
                    <a:pt x="339513" y="195485"/>
                  </a:lnTo>
                  <a:lnTo>
                    <a:pt x="384810" y="179228"/>
                  </a:lnTo>
                  <a:lnTo>
                    <a:pt x="419523" y="157997"/>
                  </a:lnTo>
                  <a:lnTo>
                    <a:pt x="449580" y="104139"/>
                  </a:lnTo>
                  <a:lnTo>
                    <a:pt x="441748" y="75700"/>
                  </a:lnTo>
                  <a:lnTo>
                    <a:pt x="384809" y="29686"/>
                  </a:lnTo>
                  <a:lnTo>
                    <a:pt x="339513" y="13734"/>
                  </a:lnTo>
                  <a:lnTo>
                    <a:pt x="285538" y="3568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52219" y="1692910"/>
              <a:ext cx="449580" cy="209550"/>
            </a:xfrm>
            <a:custGeom>
              <a:avLst/>
              <a:gdLst/>
              <a:ahLst/>
              <a:cxnLst/>
              <a:rect l="l" t="t" r="r" b="b"/>
              <a:pathLst>
                <a:path w="449580" h="209550">
                  <a:moveTo>
                    <a:pt x="224790" y="0"/>
                  </a:moveTo>
                  <a:lnTo>
                    <a:pt x="285538" y="3568"/>
                  </a:lnTo>
                  <a:lnTo>
                    <a:pt x="339513" y="13734"/>
                  </a:lnTo>
                  <a:lnTo>
                    <a:pt x="384809" y="29686"/>
                  </a:lnTo>
                  <a:lnTo>
                    <a:pt x="419523" y="50611"/>
                  </a:lnTo>
                  <a:lnTo>
                    <a:pt x="449580" y="104139"/>
                  </a:lnTo>
                  <a:lnTo>
                    <a:pt x="441748" y="132673"/>
                  </a:lnTo>
                  <a:lnTo>
                    <a:pt x="384810" y="179228"/>
                  </a:lnTo>
                  <a:lnTo>
                    <a:pt x="339513" y="195485"/>
                  </a:lnTo>
                  <a:lnTo>
                    <a:pt x="285538" y="205886"/>
                  </a:lnTo>
                  <a:lnTo>
                    <a:pt x="224790" y="209550"/>
                  </a:lnTo>
                  <a:lnTo>
                    <a:pt x="163600" y="205886"/>
                  </a:lnTo>
                  <a:lnTo>
                    <a:pt x="109502" y="195485"/>
                  </a:lnTo>
                  <a:lnTo>
                    <a:pt x="64293" y="179228"/>
                  </a:lnTo>
                  <a:lnTo>
                    <a:pt x="29774" y="157997"/>
                  </a:lnTo>
                  <a:lnTo>
                    <a:pt x="0" y="104139"/>
                  </a:lnTo>
                  <a:lnTo>
                    <a:pt x="7743" y="75700"/>
                  </a:lnTo>
                  <a:lnTo>
                    <a:pt x="64293" y="29686"/>
                  </a:lnTo>
                  <a:lnTo>
                    <a:pt x="109502" y="13734"/>
                  </a:lnTo>
                  <a:lnTo>
                    <a:pt x="163600" y="3568"/>
                  </a:lnTo>
                  <a:lnTo>
                    <a:pt x="22479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1244600" y="2014220"/>
            <a:ext cx="299720" cy="139700"/>
            <a:chOff x="1244600" y="2014220"/>
            <a:chExt cx="299720" cy="139700"/>
          </a:xfrm>
        </p:grpSpPr>
        <p:sp>
          <p:nvSpPr>
            <p:cNvPr id="36" name="object 36" descr=""/>
            <p:cNvSpPr/>
            <p:nvPr/>
          </p:nvSpPr>
          <p:spPr>
            <a:xfrm>
              <a:off x="1244600" y="2014220"/>
              <a:ext cx="299720" cy="139700"/>
            </a:xfrm>
            <a:custGeom>
              <a:avLst/>
              <a:gdLst/>
              <a:ahLst/>
              <a:cxnLst/>
              <a:rect l="l" t="t" r="r" b="b"/>
              <a:pathLst>
                <a:path w="299719" h="139700">
                  <a:moveTo>
                    <a:pt x="149859" y="0"/>
                  </a:moveTo>
                  <a:lnTo>
                    <a:pt x="90547" y="5377"/>
                  </a:lnTo>
                  <a:lnTo>
                    <a:pt x="43021" y="20161"/>
                  </a:lnTo>
                  <a:lnTo>
                    <a:pt x="11449" y="42326"/>
                  </a:lnTo>
                  <a:lnTo>
                    <a:pt x="0" y="69850"/>
                  </a:lnTo>
                  <a:lnTo>
                    <a:pt x="11449" y="97373"/>
                  </a:lnTo>
                  <a:lnTo>
                    <a:pt x="43021" y="119538"/>
                  </a:lnTo>
                  <a:lnTo>
                    <a:pt x="90547" y="134322"/>
                  </a:lnTo>
                  <a:lnTo>
                    <a:pt x="149859" y="139700"/>
                  </a:lnTo>
                  <a:lnTo>
                    <a:pt x="209172" y="134322"/>
                  </a:lnTo>
                  <a:lnTo>
                    <a:pt x="256698" y="119538"/>
                  </a:lnTo>
                  <a:lnTo>
                    <a:pt x="288270" y="97373"/>
                  </a:lnTo>
                  <a:lnTo>
                    <a:pt x="299719" y="69850"/>
                  </a:lnTo>
                  <a:lnTo>
                    <a:pt x="288270" y="42326"/>
                  </a:lnTo>
                  <a:lnTo>
                    <a:pt x="256698" y="20161"/>
                  </a:lnTo>
                  <a:lnTo>
                    <a:pt x="209172" y="5377"/>
                  </a:lnTo>
                  <a:lnTo>
                    <a:pt x="149859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244600" y="2014220"/>
              <a:ext cx="299720" cy="139700"/>
            </a:xfrm>
            <a:custGeom>
              <a:avLst/>
              <a:gdLst/>
              <a:ahLst/>
              <a:cxnLst/>
              <a:rect l="l" t="t" r="r" b="b"/>
              <a:pathLst>
                <a:path w="299719" h="139700">
                  <a:moveTo>
                    <a:pt x="149859" y="0"/>
                  </a:moveTo>
                  <a:lnTo>
                    <a:pt x="209172" y="5377"/>
                  </a:lnTo>
                  <a:lnTo>
                    <a:pt x="256698" y="20161"/>
                  </a:lnTo>
                  <a:lnTo>
                    <a:pt x="288270" y="42326"/>
                  </a:lnTo>
                  <a:lnTo>
                    <a:pt x="299719" y="69850"/>
                  </a:lnTo>
                  <a:lnTo>
                    <a:pt x="288270" y="97373"/>
                  </a:lnTo>
                  <a:lnTo>
                    <a:pt x="256698" y="119538"/>
                  </a:lnTo>
                  <a:lnTo>
                    <a:pt x="209172" y="134322"/>
                  </a:lnTo>
                  <a:lnTo>
                    <a:pt x="149859" y="139700"/>
                  </a:lnTo>
                  <a:lnTo>
                    <a:pt x="90547" y="134322"/>
                  </a:lnTo>
                  <a:lnTo>
                    <a:pt x="43021" y="119538"/>
                  </a:lnTo>
                  <a:lnTo>
                    <a:pt x="11449" y="97373"/>
                  </a:lnTo>
                  <a:lnTo>
                    <a:pt x="0" y="69850"/>
                  </a:lnTo>
                  <a:lnTo>
                    <a:pt x="11449" y="42326"/>
                  </a:lnTo>
                  <a:lnTo>
                    <a:pt x="43021" y="20161"/>
                  </a:lnTo>
                  <a:lnTo>
                    <a:pt x="90547" y="5377"/>
                  </a:lnTo>
                  <a:lnTo>
                    <a:pt x="14985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" name="object 3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9519" y="2278379"/>
            <a:ext cx="173990" cy="81280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863600" y="544829"/>
            <a:ext cx="1507490" cy="811530"/>
          </a:xfrm>
          <a:prstGeom prst="rect"/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 indent="635">
              <a:lnSpc>
                <a:spcPts val="2010"/>
              </a:lnSpc>
              <a:spcBef>
                <a:spcPts val="290"/>
              </a:spcBef>
            </a:pP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Castor,</a:t>
            </a:r>
            <a:r>
              <a:rPr dirty="0" sz="1800" spc="-120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253137"/>
                </a:solidFill>
                <a:latin typeface="Arial"/>
                <a:cs typeface="Arial"/>
              </a:rPr>
              <a:t>une </a:t>
            </a: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étoile</a:t>
            </a:r>
            <a:r>
              <a:rPr dirty="0" sz="1800" spc="-45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double</a:t>
            </a:r>
            <a:r>
              <a:rPr dirty="0" sz="1800" spc="-40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253137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80"/>
              </a:lnSpc>
            </a:pPr>
            <a:r>
              <a:rPr dirty="0" sz="1800" spc="-25" i="1">
                <a:solidFill>
                  <a:srgbClr val="253137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558540" y="599440"/>
            <a:ext cx="1259840" cy="1438910"/>
            <a:chOff x="3558540" y="599440"/>
            <a:chExt cx="1259840" cy="1438910"/>
          </a:xfrm>
        </p:grpSpPr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8540" y="599440"/>
              <a:ext cx="1259839" cy="1397000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3849370" y="1804670"/>
              <a:ext cx="755650" cy="233679"/>
            </a:xfrm>
            <a:custGeom>
              <a:avLst/>
              <a:gdLst/>
              <a:ahLst/>
              <a:cxnLst/>
              <a:rect l="l" t="t" r="r" b="b"/>
              <a:pathLst>
                <a:path w="755650" h="233680">
                  <a:moveTo>
                    <a:pt x="755650" y="0"/>
                  </a:moveTo>
                  <a:lnTo>
                    <a:pt x="0" y="0"/>
                  </a:lnTo>
                  <a:lnTo>
                    <a:pt x="0" y="233679"/>
                  </a:lnTo>
                  <a:lnTo>
                    <a:pt x="377189" y="233679"/>
                  </a:lnTo>
                  <a:lnTo>
                    <a:pt x="755650" y="233679"/>
                  </a:lnTo>
                  <a:lnTo>
                    <a:pt x="7556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849370" y="1804670"/>
              <a:ext cx="755650" cy="233679"/>
            </a:xfrm>
            <a:custGeom>
              <a:avLst/>
              <a:gdLst/>
              <a:ahLst/>
              <a:cxnLst/>
              <a:rect l="l" t="t" r="r" b="b"/>
              <a:pathLst>
                <a:path w="755650" h="233680">
                  <a:moveTo>
                    <a:pt x="377189" y="233679"/>
                  </a:moveTo>
                  <a:lnTo>
                    <a:pt x="0" y="233679"/>
                  </a:lnTo>
                  <a:lnTo>
                    <a:pt x="0" y="0"/>
                  </a:lnTo>
                  <a:lnTo>
                    <a:pt x="755650" y="0"/>
                  </a:lnTo>
                  <a:lnTo>
                    <a:pt x="755650" y="233679"/>
                  </a:lnTo>
                  <a:lnTo>
                    <a:pt x="377189" y="2336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216408" y="2540000"/>
            <a:ext cx="4427855" cy="3093720"/>
            <a:chOff x="216408" y="2540000"/>
            <a:chExt cx="4427855" cy="3093720"/>
          </a:xfrm>
        </p:grpSpPr>
        <p:pic>
          <p:nvPicPr>
            <p:cNvPr id="45" name="object 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410" y="2701289"/>
              <a:ext cx="4140200" cy="278892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288290" y="2627630"/>
              <a:ext cx="4283710" cy="2933700"/>
            </a:xfrm>
            <a:custGeom>
              <a:avLst/>
              <a:gdLst/>
              <a:ahLst/>
              <a:cxnLst/>
              <a:rect l="l" t="t" r="r" b="b"/>
              <a:pathLst>
                <a:path w="4283710" h="2933700">
                  <a:moveTo>
                    <a:pt x="0" y="0"/>
                  </a:moveTo>
                  <a:lnTo>
                    <a:pt x="4283710" y="0"/>
                  </a:lnTo>
                  <a:lnTo>
                    <a:pt x="4283710" y="2933700"/>
                  </a:lnTo>
                  <a:lnTo>
                    <a:pt x="0" y="2933700"/>
                  </a:lnTo>
                  <a:lnTo>
                    <a:pt x="0" y="0"/>
                  </a:lnTo>
                  <a:close/>
                </a:path>
              </a:pathLst>
            </a:custGeom>
            <a:ln w="143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958340" y="2540000"/>
              <a:ext cx="1640839" cy="1239520"/>
            </a:xfrm>
            <a:custGeom>
              <a:avLst/>
              <a:gdLst/>
              <a:ahLst/>
              <a:cxnLst/>
              <a:rect l="l" t="t" r="r" b="b"/>
              <a:pathLst>
                <a:path w="1640839" h="1239520">
                  <a:moveTo>
                    <a:pt x="1482089" y="0"/>
                  </a:moveTo>
                  <a:lnTo>
                    <a:pt x="0" y="1005839"/>
                  </a:lnTo>
                  <a:lnTo>
                    <a:pt x="158750" y="1239520"/>
                  </a:lnTo>
                  <a:lnTo>
                    <a:pt x="900430" y="737869"/>
                  </a:lnTo>
                  <a:lnTo>
                    <a:pt x="1640839" y="234950"/>
                  </a:lnTo>
                  <a:lnTo>
                    <a:pt x="1482089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958340" y="2540000"/>
              <a:ext cx="1640839" cy="1239520"/>
            </a:xfrm>
            <a:custGeom>
              <a:avLst/>
              <a:gdLst/>
              <a:ahLst/>
              <a:cxnLst/>
              <a:rect l="l" t="t" r="r" b="b"/>
              <a:pathLst>
                <a:path w="1640839" h="1239520">
                  <a:moveTo>
                    <a:pt x="900430" y="737869"/>
                  </a:moveTo>
                  <a:lnTo>
                    <a:pt x="158750" y="1239520"/>
                  </a:lnTo>
                  <a:lnTo>
                    <a:pt x="0" y="1005839"/>
                  </a:lnTo>
                  <a:lnTo>
                    <a:pt x="1482089" y="0"/>
                  </a:lnTo>
                  <a:lnTo>
                    <a:pt x="1640839" y="234950"/>
                  </a:lnTo>
                  <a:lnTo>
                    <a:pt x="900430" y="737869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794510" y="3074669"/>
              <a:ext cx="363220" cy="245110"/>
            </a:xfrm>
            <a:custGeom>
              <a:avLst/>
              <a:gdLst/>
              <a:ahLst/>
              <a:cxnLst/>
              <a:rect l="l" t="t" r="r" b="b"/>
              <a:pathLst>
                <a:path w="363219" h="245110">
                  <a:moveTo>
                    <a:pt x="339089" y="0"/>
                  </a:moveTo>
                  <a:lnTo>
                    <a:pt x="0" y="205740"/>
                  </a:lnTo>
                  <a:lnTo>
                    <a:pt x="11429" y="226060"/>
                  </a:lnTo>
                  <a:lnTo>
                    <a:pt x="24129" y="245110"/>
                  </a:lnTo>
                  <a:lnTo>
                    <a:pt x="363219" y="40640"/>
                  </a:lnTo>
                  <a:lnTo>
                    <a:pt x="339089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794510" y="3074669"/>
              <a:ext cx="363220" cy="245110"/>
            </a:xfrm>
            <a:custGeom>
              <a:avLst/>
              <a:gdLst/>
              <a:ahLst/>
              <a:cxnLst/>
              <a:rect l="l" t="t" r="r" b="b"/>
              <a:pathLst>
                <a:path w="363219" h="245110">
                  <a:moveTo>
                    <a:pt x="11429" y="226060"/>
                  </a:moveTo>
                  <a:lnTo>
                    <a:pt x="0" y="205740"/>
                  </a:lnTo>
                  <a:lnTo>
                    <a:pt x="339089" y="0"/>
                  </a:lnTo>
                  <a:lnTo>
                    <a:pt x="363219" y="40640"/>
                  </a:lnTo>
                  <a:lnTo>
                    <a:pt x="24129" y="245110"/>
                  </a:lnTo>
                  <a:lnTo>
                    <a:pt x="11429" y="22606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fast">
    <p:zoom dir="ou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20339"/>
            <a:ext cx="3239770" cy="294386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81610"/>
            <a:ext cx="4500880" cy="1978660"/>
            <a:chOff x="0" y="181610"/>
            <a:chExt cx="4500880" cy="197866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1610"/>
              <a:ext cx="1259840" cy="179958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06520" y="182879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0" y="19050"/>
                  </a:moveTo>
                  <a:lnTo>
                    <a:pt x="105409" y="0"/>
                  </a:lnTo>
                  <a:lnTo>
                    <a:pt x="209550" y="0"/>
                  </a:lnTo>
                  <a:lnTo>
                    <a:pt x="247650" y="0"/>
                  </a:lnTo>
                </a:path>
              </a:pathLst>
            </a:custGeom>
            <a:ln w="3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59839" y="900429"/>
              <a:ext cx="3241040" cy="1259840"/>
            </a:xfrm>
            <a:custGeom>
              <a:avLst/>
              <a:gdLst/>
              <a:ahLst/>
              <a:cxnLst/>
              <a:rect l="l" t="t" r="r" b="b"/>
              <a:pathLst>
                <a:path w="3241040" h="1259839">
                  <a:moveTo>
                    <a:pt x="2073168" y="1137920"/>
                  </a:moveTo>
                  <a:lnTo>
                    <a:pt x="1231899" y="1137920"/>
                  </a:lnTo>
                  <a:lnTo>
                    <a:pt x="1265503" y="1161835"/>
                  </a:lnTo>
                  <a:lnTo>
                    <a:pt x="1302133" y="1182821"/>
                  </a:lnTo>
                  <a:lnTo>
                    <a:pt x="1345024" y="1202831"/>
                  </a:lnTo>
                  <a:lnTo>
                    <a:pt x="1390042" y="1219597"/>
                  </a:lnTo>
                  <a:lnTo>
                    <a:pt x="1437965" y="1233666"/>
                  </a:lnTo>
                  <a:lnTo>
                    <a:pt x="1488345" y="1244882"/>
                  </a:lnTo>
                  <a:lnTo>
                    <a:pt x="1540732" y="1253087"/>
                  </a:lnTo>
                  <a:lnTo>
                    <a:pt x="1594677" y="1258125"/>
                  </a:lnTo>
                  <a:lnTo>
                    <a:pt x="1649729" y="1259840"/>
                  </a:lnTo>
                  <a:lnTo>
                    <a:pt x="1710007" y="1257892"/>
                  </a:lnTo>
                  <a:lnTo>
                    <a:pt x="1768585" y="1252195"/>
                  </a:lnTo>
                  <a:lnTo>
                    <a:pt x="1824958" y="1242965"/>
                  </a:lnTo>
                  <a:lnTo>
                    <a:pt x="1878623" y="1230421"/>
                  </a:lnTo>
                  <a:lnTo>
                    <a:pt x="1929077" y="1214779"/>
                  </a:lnTo>
                  <a:lnTo>
                    <a:pt x="1975815" y="1196257"/>
                  </a:lnTo>
                  <a:lnTo>
                    <a:pt x="2018334" y="1175074"/>
                  </a:lnTo>
                  <a:lnTo>
                    <a:pt x="2056130" y="1151446"/>
                  </a:lnTo>
                  <a:lnTo>
                    <a:pt x="2073168" y="1137920"/>
                  </a:lnTo>
                  <a:close/>
                </a:path>
                <a:path w="3241040" h="1259839">
                  <a:moveTo>
                    <a:pt x="791210" y="114300"/>
                  </a:moveTo>
                  <a:lnTo>
                    <a:pt x="735176" y="116222"/>
                  </a:lnTo>
                  <a:lnTo>
                    <a:pt x="679748" y="121825"/>
                  </a:lnTo>
                  <a:lnTo>
                    <a:pt x="625530" y="130860"/>
                  </a:lnTo>
                  <a:lnTo>
                    <a:pt x="573128" y="143079"/>
                  </a:lnTo>
                  <a:lnTo>
                    <a:pt x="523145" y="158232"/>
                  </a:lnTo>
                  <a:lnTo>
                    <a:pt x="476189" y="176072"/>
                  </a:lnTo>
                  <a:lnTo>
                    <a:pt x="432862" y="196351"/>
                  </a:lnTo>
                  <a:lnTo>
                    <a:pt x="393771" y="218820"/>
                  </a:lnTo>
                  <a:lnTo>
                    <a:pt x="359521" y="243230"/>
                  </a:lnTo>
                  <a:lnTo>
                    <a:pt x="330717" y="269334"/>
                  </a:lnTo>
                  <a:lnTo>
                    <a:pt x="291866" y="325627"/>
                  </a:lnTo>
                  <a:lnTo>
                    <a:pt x="282126" y="383619"/>
                  </a:lnTo>
                  <a:lnTo>
                    <a:pt x="282059" y="385714"/>
                  </a:lnTo>
                  <a:lnTo>
                    <a:pt x="289559" y="416560"/>
                  </a:lnTo>
                  <a:lnTo>
                    <a:pt x="230080" y="423254"/>
                  </a:lnTo>
                  <a:lnTo>
                    <a:pt x="175200" y="435352"/>
                  </a:lnTo>
                  <a:lnTo>
                    <a:pt x="125945" y="452301"/>
                  </a:lnTo>
                  <a:lnTo>
                    <a:pt x="83343" y="473551"/>
                  </a:lnTo>
                  <a:lnTo>
                    <a:pt x="48421" y="498551"/>
                  </a:lnTo>
                  <a:lnTo>
                    <a:pt x="22205" y="526752"/>
                  </a:lnTo>
                  <a:lnTo>
                    <a:pt x="0" y="590550"/>
                  </a:lnTo>
                  <a:lnTo>
                    <a:pt x="6766" y="626953"/>
                  </a:lnTo>
                  <a:lnTo>
                    <a:pt x="26700" y="660796"/>
                  </a:lnTo>
                  <a:lnTo>
                    <a:pt x="59253" y="691042"/>
                  </a:lnTo>
                  <a:lnTo>
                    <a:pt x="103875" y="716655"/>
                  </a:lnTo>
                  <a:lnTo>
                    <a:pt x="160019" y="736600"/>
                  </a:lnTo>
                  <a:lnTo>
                    <a:pt x="122217" y="763270"/>
                  </a:lnTo>
                  <a:lnTo>
                    <a:pt x="94773" y="791845"/>
                  </a:lnTo>
                  <a:lnTo>
                    <a:pt x="78045" y="822325"/>
                  </a:lnTo>
                  <a:lnTo>
                    <a:pt x="72390" y="854710"/>
                  </a:lnTo>
                  <a:lnTo>
                    <a:pt x="76902" y="885679"/>
                  </a:lnTo>
                  <a:lnTo>
                    <a:pt x="112935" y="941587"/>
                  </a:lnTo>
                  <a:lnTo>
                    <a:pt x="144415" y="965626"/>
                  </a:lnTo>
                  <a:lnTo>
                    <a:pt x="184843" y="986457"/>
                  </a:lnTo>
                  <a:lnTo>
                    <a:pt x="234197" y="1003629"/>
                  </a:lnTo>
                  <a:lnTo>
                    <a:pt x="292457" y="1016693"/>
                  </a:lnTo>
                  <a:lnTo>
                    <a:pt x="359601" y="1025200"/>
                  </a:lnTo>
                  <a:lnTo>
                    <a:pt x="435609" y="1028700"/>
                  </a:lnTo>
                  <a:lnTo>
                    <a:pt x="465183" y="1053777"/>
                  </a:lnTo>
                  <a:lnTo>
                    <a:pt x="498953" y="1076982"/>
                  </a:lnTo>
                  <a:lnTo>
                    <a:pt x="536582" y="1098207"/>
                  </a:lnTo>
                  <a:lnTo>
                    <a:pt x="577731" y="1117342"/>
                  </a:lnTo>
                  <a:lnTo>
                    <a:pt x="622064" y="1134278"/>
                  </a:lnTo>
                  <a:lnTo>
                    <a:pt x="669242" y="1148908"/>
                  </a:lnTo>
                  <a:lnTo>
                    <a:pt x="718927" y="1161121"/>
                  </a:lnTo>
                  <a:lnTo>
                    <a:pt x="770783" y="1170810"/>
                  </a:lnTo>
                  <a:lnTo>
                    <a:pt x="824470" y="1177865"/>
                  </a:lnTo>
                  <a:lnTo>
                    <a:pt x="879651" y="1182178"/>
                  </a:lnTo>
                  <a:lnTo>
                    <a:pt x="935990" y="1183640"/>
                  </a:lnTo>
                  <a:lnTo>
                    <a:pt x="1017984" y="1182821"/>
                  </a:lnTo>
                  <a:lnTo>
                    <a:pt x="1076880" y="1180425"/>
                  </a:lnTo>
                  <a:lnTo>
                    <a:pt x="1117798" y="1176540"/>
                  </a:lnTo>
                  <a:lnTo>
                    <a:pt x="1166177" y="1164664"/>
                  </a:lnTo>
                  <a:lnTo>
                    <a:pt x="1204079" y="1147906"/>
                  </a:lnTo>
                  <a:lnTo>
                    <a:pt x="1231899" y="1137920"/>
                  </a:lnTo>
                  <a:lnTo>
                    <a:pt x="2073168" y="1137920"/>
                  </a:lnTo>
                  <a:lnTo>
                    <a:pt x="2088698" y="1125591"/>
                  </a:lnTo>
                  <a:lnTo>
                    <a:pt x="2115536" y="1097726"/>
                  </a:lnTo>
                  <a:lnTo>
                    <a:pt x="2136140" y="1068070"/>
                  </a:lnTo>
                  <a:lnTo>
                    <a:pt x="2598182" y="1068070"/>
                  </a:lnTo>
                  <a:lnTo>
                    <a:pt x="2671921" y="1037431"/>
                  </a:lnTo>
                  <a:lnTo>
                    <a:pt x="2708311" y="1015578"/>
                  </a:lnTo>
                  <a:lnTo>
                    <a:pt x="2739201" y="991305"/>
                  </a:lnTo>
                  <a:lnTo>
                    <a:pt x="2782493" y="936501"/>
                  </a:lnTo>
                  <a:lnTo>
                    <a:pt x="2797810" y="875030"/>
                  </a:lnTo>
                  <a:lnTo>
                    <a:pt x="2858821" y="868352"/>
                  </a:lnTo>
                  <a:lnTo>
                    <a:pt x="2917072" y="858014"/>
                  </a:lnTo>
                  <a:lnTo>
                    <a:pt x="2972077" y="844272"/>
                  </a:lnTo>
                  <a:lnTo>
                    <a:pt x="3023352" y="827381"/>
                  </a:lnTo>
                  <a:lnTo>
                    <a:pt x="3070411" y="807597"/>
                  </a:lnTo>
                  <a:lnTo>
                    <a:pt x="3112770" y="785177"/>
                  </a:lnTo>
                  <a:lnTo>
                    <a:pt x="3149942" y="760375"/>
                  </a:lnTo>
                  <a:lnTo>
                    <a:pt x="3181444" y="733448"/>
                  </a:lnTo>
                  <a:lnTo>
                    <a:pt x="3206789" y="704651"/>
                  </a:lnTo>
                  <a:lnTo>
                    <a:pt x="3237072" y="642471"/>
                  </a:lnTo>
                  <a:lnTo>
                    <a:pt x="3241040" y="609600"/>
                  </a:lnTo>
                  <a:lnTo>
                    <a:pt x="3232983" y="565963"/>
                  </a:lnTo>
                  <a:lnTo>
                    <a:pt x="3209924" y="523398"/>
                  </a:lnTo>
                  <a:lnTo>
                    <a:pt x="3173531" y="482977"/>
                  </a:lnTo>
                  <a:lnTo>
                    <a:pt x="3125470" y="445770"/>
                  </a:lnTo>
                  <a:lnTo>
                    <a:pt x="3141007" y="425529"/>
                  </a:lnTo>
                  <a:lnTo>
                    <a:pt x="3151663" y="404812"/>
                  </a:lnTo>
                  <a:lnTo>
                    <a:pt x="3157795" y="383619"/>
                  </a:lnTo>
                  <a:lnTo>
                    <a:pt x="3159760" y="361950"/>
                  </a:lnTo>
                  <a:lnTo>
                    <a:pt x="3154134" y="326858"/>
                  </a:lnTo>
                  <a:lnTo>
                    <a:pt x="3111807" y="262093"/>
                  </a:lnTo>
                  <a:lnTo>
                    <a:pt x="3076892" y="233521"/>
                  </a:lnTo>
                  <a:lnTo>
                    <a:pt x="3034000" y="208222"/>
                  </a:lnTo>
                  <a:lnTo>
                    <a:pt x="2984023" y="186749"/>
                  </a:lnTo>
                  <a:lnTo>
                    <a:pt x="2927856" y="169651"/>
                  </a:lnTo>
                  <a:lnTo>
                    <a:pt x="2866390" y="157480"/>
                  </a:lnTo>
                  <a:lnTo>
                    <a:pt x="2863214" y="151130"/>
                  </a:lnTo>
                  <a:lnTo>
                    <a:pt x="1045210" y="151130"/>
                  </a:lnTo>
                  <a:lnTo>
                    <a:pt x="998433" y="138399"/>
                  </a:lnTo>
                  <a:lnTo>
                    <a:pt x="949011" y="127996"/>
                  </a:lnTo>
                  <a:lnTo>
                    <a:pt x="949147" y="127996"/>
                  </a:lnTo>
                  <a:lnTo>
                    <a:pt x="896894" y="120131"/>
                  </a:lnTo>
                  <a:lnTo>
                    <a:pt x="844082" y="115448"/>
                  </a:lnTo>
                  <a:lnTo>
                    <a:pt x="791210" y="114300"/>
                  </a:lnTo>
                  <a:close/>
                </a:path>
                <a:path w="3241040" h="1259839">
                  <a:moveTo>
                    <a:pt x="2598182" y="1068070"/>
                  </a:moveTo>
                  <a:lnTo>
                    <a:pt x="2136140" y="1068070"/>
                  </a:lnTo>
                  <a:lnTo>
                    <a:pt x="2178456" y="1080546"/>
                  </a:lnTo>
                  <a:lnTo>
                    <a:pt x="2222906" y="1090462"/>
                  </a:lnTo>
                  <a:lnTo>
                    <a:pt x="2269377" y="1097726"/>
                  </a:lnTo>
                  <a:lnTo>
                    <a:pt x="2316988" y="1102126"/>
                  </a:lnTo>
                  <a:lnTo>
                    <a:pt x="2366010" y="1103630"/>
                  </a:lnTo>
                  <a:lnTo>
                    <a:pt x="2424929" y="1101581"/>
                  </a:lnTo>
                  <a:lnTo>
                    <a:pt x="2481338" y="1095604"/>
                  </a:lnTo>
                  <a:lnTo>
                    <a:pt x="2534741" y="1085949"/>
                  </a:lnTo>
                  <a:lnTo>
                    <a:pt x="2584638" y="1072867"/>
                  </a:lnTo>
                  <a:lnTo>
                    <a:pt x="2598182" y="1068070"/>
                  </a:lnTo>
                  <a:close/>
                </a:path>
                <a:path w="3241040" h="1259839">
                  <a:moveTo>
                    <a:pt x="1400810" y="36830"/>
                  </a:moveTo>
                  <a:lnTo>
                    <a:pt x="1345473" y="38824"/>
                  </a:lnTo>
                  <a:lnTo>
                    <a:pt x="1292120" y="44704"/>
                  </a:lnTo>
                  <a:lnTo>
                    <a:pt x="1241526" y="54242"/>
                  </a:lnTo>
                  <a:lnTo>
                    <a:pt x="1193958" y="67310"/>
                  </a:lnTo>
                  <a:lnTo>
                    <a:pt x="1150022" y="83710"/>
                  </a:lnTo>
                  <a:lnTo>
                    <a:pt x="1110237" y="103266"/>
                  </a:lnTo>
                  <a:lnTo>
                    <a:pt x="1075126" y="125799"/>
                  </a:lnTo>
                  <a:lnTo>
                    <a:pt x="1045210" y="151130"/>
                  </a:lnTo>
                  <a:lnTo>
                    <a:pt x="2863214" y="151130"/>
                  </a:lnTo>
                  <a:lnTo>
                    <a:pt x="2851644" y="127996"/>
                  </a:lnTo>
                  <a:lnTo>
                    <a:pt x="2829049" y="100728"/>
                  </a:lnTo>
                  <a:lnTo>
                    <a:pt x="2827041" y="99060"/>
                  </a:lnTo>
                  <a:lnTo>
                    <a:pt x="1681479" y="99060"/>
                  </a:lnTo>
                  <a:lnTo>
                    <a:pt x="1641639" y="81397"/>
                  </a:lnTo>
                  <a:lnTo>
                    <a:pt x="1597707" y="66557"/>
                  </a:lnTo>
                  <a:lnTo>
                    <a:pt x="1550670" y="54610"/>
                  </a:lnTo>
                  <a:lnTo>
                    <a:pt x="1502030" y="45720"/>
                  </a:lnTo>
                  <a:lnTo>
                    <a:pt x="1502311" y="45720"/>
                  </a:lnTo>
                  <a:lnTo>
                    <a:pt x="1451233" y="39675"/>
                  </a:lnTo>
                  <a:lnTo>
                    <a:pt x="1400810" y="36830"/>
                  </a:lnTo>
                  <a:close/>
                </a:path>
                <a:path w="3241040" h="1259839">
                  <a:moveTo>
                    <a:pt x="1972310" y="0"/>
                  </a:moveTo>
                  <a:lnTo>
                    <a:pt x="1910581" y="3098"/>
                  </a:lnTo>
                  <a:lnTo>
                    <a:pt x="1911690" y="3098"/>
                  </a:lnTo>
                  <a:lnTo>
                    <a:pt x="1854858" y="11853"/>
                  </a:lnTo>
                  <a:lnTo>
                    <a:pt x="1801653" y="26193"/>
                  </a:lnTo>
                  <a:lnTo>
                    <a:pt x="1754058" y="45720"/>
                  </a:lnTo>
                  <a:lnTo>
                    <a:pt x="1713518" y="70114"/>
                  </a:lnTo>
                  <a:lnTo>
                    <a:pt x="1681479" y="99060"/>
                  </a:lnTo>
                  <a:lnTo>
                    <a:pt x="2827041" y="99060"/>
                  </a:lnTo>
                  <a:lnTo>
                    <a:pt x="2799315" y="76011"/>
                  </a:lnTo>
                  <a:lnTo>
                    <a:pt x="2784901" y="67310"/>
                  </a:lnTo>
                  <a:lnTo>
                    <a:pt x="2230120" y="67310"/>
                  </a:lnTo>
                  <a:lnTo>
                    <a:pt x="2190384" y="44704"/>
                  </a:lnTo>
                  <a:lnTo>
                    <a:pt x="2143577" y="26060"/>
                  </a:lnTo>
                  <a:lnTo>
                    <a:pt x="2090856" y="11988"/>
                  </a:lnTo>
                  <a:lnTo>
                    <a:pt x="2033381" y="3098"/>
                  </a:lnTo>
                  <a:lnTo>
                    <a:pt x="1972310" y="0"/>
                  </a:lnTo>
                  <a:close/>
                </a:path>
                <a:path w="3241040" h="1259839">
                  <a:moveTo>
                    <a:pt x="2510790" y="0"/>
                  </a:moveTo>
                  <a:lnTo>
                    <a:pt x="2457367" y="2075"/>
                  </a:lnTo>
                  <a:lnTo>
                    <a:pt x="2405568" y="8137"/>
                  </a:lnTo>
                  <a:lnTo>
                    <a:pt x="2356167" y="17938"/>
                  </a:lnTo>
                  <a:lnTo>
                    <a:pt x="2309941" y="31232"/>
                  </a:lnTo>
                  <a:lnTo>
                    <a:pt x="2267667" y="47771"/>
                  </a:lnTo>
                  <a:lnTo>
                    <a:pt x="2230120" y="67310"/>
                  </a:lnTo>
                  <a:lnTo>
                    <a:pt x="2784901" y="67310"/>
                  </a:lnTo>
                  <a:lnTo>
                    <a:pt x="2721272" y="35566"/>
                  </a:lnTo>
                  <a:lnTo>
                    <a:pt x="2674384" y="20508"/>
                  </a:lnTo>
                  <a:lnTo>
                    <a:pt x="2623201" y="9337"/>
                  </a:lnTo>
                  <a:lnTo>
                    <a:pt x="2568433" y="2390"/>
                  </a:lnTo>
                  <a:lnTo>
                    <a:pt x="251079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59839" y="900429"/>
              <a:ext cx="3241040" cy="1259840"/>
            </a:xfrm>
            <a:custGeom>
              <a:avLst/>
              <a:gdLst/>
              <a:ahLst/>
              <a:cxnLst/>
              <a:rect l="l" t="t" r="r" b="b"/>
              <a:pathLst>
                <a:path w="3241040" h="1259839">
                  <a:moveTo>
                    <a:pt x="289559" y="416560"/>
                  </a:moveTo>
                  <a:lnTo>
                    <a:pt x="282059" y="385714"/>
                  </a:lnTo>
                  <a:lnTo>
                    <a:pt x="283029" y="355321"/>
                  </a:lnTo>
                  <a:lnTo>
                    <a:pt x="291866" y="325627"/>
                  </a:lnTo>
                  <a:lnTo>
                    <a:pt x="330717" y="269334"/>
                  </a:lnTo>
                  <a:lnTo>
                    <a:pt x="359521" y="243230"/>
                  </a:lnTo>
                  <a:lnTo>
                    <a:pt x="393771" y="218820"/>
                  </a:lnTo>
                  <a:lnTo>
                    <a:pt x="432862" y="196351"/>
                  </a:lnTo>
                  <a:lnTo>
                    <a:pt x="476189" y="176072"/>
                  </a:lnTo>
                  <a:lnTo>
                    <a:pt x="523145" y="158232"/>
                  </a:lnTo>
                  <a:lnTo>
                    <a:pt x="573128" y="143079"/>
                  </a:lnTo>
                  <a:lnTo>
                    <a:pt x="625530" y="130860"/>
                  </a:lnTo>
                  <a:lnTo>
                    <a:pt x="679748" y="121825"/>
                  </a:lnTo>
                  <a:lnTo>
                    <a:pt x="735176" y="116222"/>
                  </a:lnTo>
                  <a:lnTo>
                    <a:pt x="791210" y="114300"/>
                  </a:lnTo>
                  <a:lnTo>
                    <a:pt x="844082" y="115448"/>
                  </a:lnTo>
                  <a:lnTo>
                    <a:pt x="896894" y="120131"/>
                  </a:lnTo>
                  <a:lnTo>
                    <a:pt x="948669" y="127924"/>
                  </a:lnTo>
                  <a:lnTo>
                    <a:pt x="998433" y="138399"/>
                  </a:lnTo>
                  <a:lnTo>
                    <a:pt x="1045210" y="151130"/>
                  </a:lnTo>
                  <a:lnTo>
                    <a:pt x="1075126" y="125799"/>
                  </a:lnTo>
                  <a:lnTo>
                    <a:pt x="1110237" y="103266"/>
                  </a:lnTo>
                  <a:lnTo>
                    <a:pt x="1150022" y="83710"/>
                  </a:lnTo>
                  <a:lnTo>
                    <a:pt x="1193958" y="67310"/>
                  </a:lnTo>
                  <a:lnTo>
                    <a:pt x="1241526" y="54242"/>
                  </a:lnTo>
                  <a:lnTo>
                    <a:pt x="1292205" y="44688"/>
                  </a:lnTo>
                  <a:lnTo>
                    <a:pt x="1345473" y="38824"/>
                  </a:lnTo>
                  <a:lnTo>
                    <a:pt x="1400810" y="36830"/>
                  </a:lnTo>
                  <a:lnTo>
                    <a:pt x="1451233" y="39675"/>
                  </a:lnTo>
                  <a:lnTo>
                    <a:pt x="1501516" y="45625"/>
                  </a:lnTo>
                  <a:lnTo>
                    <a:pt x="1550670" y="54610"/>
                  </a:lnTo>
                  <a:lnTo>
                    <a:pt x="1597707" y="66557"/>
                  </a:lnTo>
                  <a:lnTo>
                    <a:pt x="1641639" y="81397"/>
                  </a:lnTo>
                  <a:lnTo>
                    <a:pt x="1681479" y="99060"/>
                  </a:lnTo>
                  <a:lnTo>
                    <a:pt x="1713518" y="70114"/>
                  </a:lnTo>
                  <a:lnTo>
                    <a:pt x="1754058" y="45720"/>
                  </a:lnTo>
                  <a:lnTo>
                    <a:pt x="1801653" y="26193"/>
                  </a:lnTo>
                  <a:lnTo>
                    <a:pt x="1854858" y="11853"/>
                  </a:lnTo>
                  <a:lnTo>
                    <a:pt x="1912226" y="3016"/>
                  </a:lnTo>
                  <a:lnTo>
                    <a:pt x="1972310" y="0"/>
                  </a:lnTo>
                  <a:lnTo>
                    <a:pt x="2033381" y="3098"/>
                  </a:lnTo>
                  <a:lnTo>
                    <a:pt x="2090856" y="11988"/>
                  </a:lnTo>
                  <a:lnTo>
                    <a:pt x="2143577" y="26060"/>
                  </a:lnTo>
                  <a:lnTo>
                    <a:pt x="2190384" y="44704"/>
                  </a:lnTo>
                  <a:lnTo>
                    <a:pt x="2230120" y="67310"/>
                  </a:lnTo>
                  <a:lnTo>
                    <a:pt x="2267667" y="47771"/>
                  </a:lnTo>
                  <a:lnTo>
                    <a:pt x="2309941" y="31232"/>
                  </a:lnTo>
                  <a:lnTo>
                    <a:pt x="2356167" y="17938"/>
                  </a:lnTo>
                  <a:lnTo>
                    <a:pt x="2405568" y="8137"/>
                  </a:lnTo>
                  <a:lnTo>
                    <a:pt x="2457367" y="2075"/>
                  </a:lnTo>
                  <a:lnTo>
                    <a:pt x="2510790" y="0"/>
                  </a:lnTo>
                  <a:lnTo>
                    <a:pt x="2568433" y="2390"/>
                  </a:lnTo>
                  <a:lnTo>
                    <a:pt x="2623201" y="9337"/>
                  </a:lnTo>
                  <a:lnTo>
                    <a:pt x="2674384" y="20508"/>
                  </a:lnTo>
                  <a:lnTo>
                    <a:pt x="2721272" y="35566"/>
                  </a:lnTo>
                  <a:lnTo>
                    <a:pt x="2763152" y="54179"/>
                  </a:lnTo>
                  <a:lnTo>
                    <a:pt x="2799315" y="76011"/>
                  </a:lnTo>
                  <a:lnTo>
                    <a:pt x="2829049" y="100728"/>
                  </a:lnTo>
                  <a:lnTo>
                    <a:pt x="2866390" y="157480"/>
                  </a:lnTo>
                  <a:lnTo>
                    <a:pt x="2927856" y="169651"/>
                  </a:lnTo>
                  <a:lnTo>
                    <a:pt x="2984023" y="186749"/>
                  </a:lnTo>
                  <a:lnTo>
                    <a:pt x="3034000" y="208222"/>
                  </a:lnTo>
                  <a:lnTo>
                    <a:pt x="3076892" y="233521"/>
                  </a:lnTo>
                  <a:lnTo>
                    <a:pt x="3111807" y="262093"/>
                  </a:lnTo>
                  <a:lnTo>
                    <a:pt x="3137852" y="293389"/>
                  </a:lnTo>
                  <a:lnTo>
                    <a:pt x="3159760" y="361950"/>
                  </a:lnTo>
                  <a:lnTo>
                    <a:pt x="3157795" y="383619"/>
                  </a:lnTo>
                  <a:lnTo>
                    <a:pt x="3151663" y="404812"/>
                  </a:lnTo>
                  <a:lnTo>
                    <a:pt x="3141007" y="425529"/>
                  </a:lnTo>
                  <a:lnTo>
                    <a:pt x="3125470" y="445770"/>
                  </a:lnTo>
                  <a:lnTo>
                    <a:pt x="3173531" y="482977"/>
                  </a:lnTo>
                  <a:lnTo>
                    <a:pt x="3209924" y="523398"/>
                  </a:lnTo>
                  <a:lnTo>
                    <a:pt x="3232983" y="565963"/>
                  </a:lnTo>
                  <a:lnTo>
                    <a:pt x="3241040" y="609600"/>
                  </a:lnTo>
                  <a:lnTo>
                    <a:pt x="3237072" y="642471"/>
                  </a:lnTo>
                  <a:lnTo>
                    <a:pt x="3206789" y="704651"/>
                  </a:lnTo>
                  <a:lnTo>
                    <a:pt x="3181444" y="733448"/>
                  </a:lnTo>
                  <a:lnTo>
                    <a:pt x="3149942" y="760375"/>
                  </a:lnTo>
                  <a:lnTo>
                    <a:pt x="3112770" y="785177"/>
                  </a:lnTo>
                  <a:lnTo>
                    <a:pt x="3070411" y="807597"/>
                  </a:lnTo>
                  <a:lnTo>
                    <a:pt x="3023352" y="827381"/>
                  </a:lnTo>
                  <a:lnTo>
                    <a:pt x="2972077" y="844272"/>
                  </a:lnTo>
                  <a:lnTo>
                    <a:pt x="2917072" y="858014"/>
                  </a:lnTo>
                  <a:lnTo>
                    <a:pt x="2858821" y="868352"/>
                  </a:lnTo>
                  <a:lnTo>
                    <a:pt x="2797810" y="875030"/>
                  </a:lnTo>
                  <a:lnTo>
                    <a:pt x="2793897" y="906473"/>
                  </a:lnTo>
                  <a:lnTo>
                    <a:pt x="2764095" y="964862"/>
                  </a:lnTo>
                  <a:lnTo>
                    <a:pt x="2708311" y="1015578"/>
                  </a:lnTo>
                  <a:lnTo>
                    <a:pt x="2671921" y="1037431"/>
                  </a:lnTo>
                  <a:lnTo>
                    <a:pt x="2630530" y="1056611"/>
                  </a:lnTo>
                  <a:lnTo>
                    <a:pt x="2584638" y="1072867"/>
                  </a:lnTo>
                  <a:lnTo>
                    <a:pt x="2534741" y="1085949"/>
                  </a:lnTo>
                  <a:lnTo>
                    <a:pt x="2481338" y="1095604"/>
                  </a:lnTo>
                  <a:lnTo>
                    <a:pt x="2424929" y="1101581"/>
                  </a:lnTo>
                  <a:lnTo>
                    <a:pt x="2366010" y="1103630"/>
                  </a:lnTo>
                  <a:lnTo>
                    <a:pt x="2316988" y="1102126"/>
                  </a:lnTo>
                  <a:lnTo>
                    <a:pt x="2269185" y="1097696"/>
                  </a:lnTo>
                  <a:lnTo>
                    <a:pt x="2222906" y="1090462"/>
                  </a:lnTo>
                  <a:lnTo>
                    <a:pt x="2178456" y="1080546"/>
                  </a:lnTo>
                  <a:lnTo>
                    <a:pt x="2136140" y="1068070"/>
                  </a:lnTo>
                  <a:lnTo>
                    <a:pt x="2115536" y="1097726"/>
                  </a:lnTo>
                  <a:lnTo>
                    <a:pt x="2088698" y="1125591"/>
                  </a:lnTo>
                  <a:lnTo>
                    <a:pt x="2056130" y="1151446"/>
                  </a:lnTo>
                  <a:lnTo>
                    <a:pt x="2018334" y="1175074"/>
                  </a:lnTo>
                  <a:lnTo>
                    <a:pt x="1975815" y="1196257"/>
                  </a:lnTo>
                  <a:lnTo>
                    <a:pt x="1929077" y="1214779"/>
                  </a:lnTo>
                  <a:lnTo>
                    <a:pt x="1878623" y="1230421"/>
                  </a:lnTo>
                  <a:lnTo>
                    <a:pt x="1824958" y="1242965"/>
                  </a:lnTo>
                  <a:lnTo>
                    <a:pt x="1768585" y="1252195"/>
                  </a:lnTo>
                  <a:lnTo>
                    <a:pt x="1710007" y="1257892"/>
                  </a:lnTo>
                  <a:lnTo>
                    <a:pt x="1649729" y="1259840"/>
                  </a:lnTo>
                  <a:lnTo>
                    <a:pt x="1594677" y="1258125"/>
                  </a:lnTo>
                  <a:lnTo>
                    <a:pt x="1540732" y="1253087"/>
                  </a:lnTo>
                  <a:lnTo>
                    <a:pt x="1488345" y="1244882"/>
                  </a:lnTo>
                  <a:lnTo>
                    <a:pt x="1437965" y="1233666"/>
                  </a:lnTo>
                  <a:lnTo>
                    <a:pt x="1390042" y="1219597"/>
                  </a:lnTo>
                  <a:lnTo>
                    <a:pt x="1345024" y="1202831"/>
                  </a:lnTo>
                  <a:lnTo>
                    <a:pt x="1303361" y="1183525"/>
                  </a:lnTo>
                  <a:lnTo>
                    <a:pt x="1265503" y="1161835"/>
                  </a:lnTo>
                  <a:lnTo>
                    <a:pt x="1231899" y="1137920"/>
                  </a:lnTo>
                  <a:lnTo>
                    <a:pt x="1204079" y="1147906"/>
                  </a:lnTo>
                  <a:lnTo>
                    <a:pt x="1166177" y="1164664"/>
                  </a:lnTo>
                  <a:lnTo>
                    <a:pt x="1117798" y="1176540"/>
                  </a:lnTo>
                  <a:lnTo>
                    <a:pt x="1076880" y="1180425"/>
                  </a:lnTo>
                  <a:lnTo>
                    <a:pt x="1017984" y="1182821"/>
                  </a:lnTo>
                  <a:lnTo>
                    <a:pt x="935990" y="1183640"/>
                  </a:lnTo>
                  <a:lnTo>
                    <a:pt x="879651" y="1182178"/>
                  </a:lnTo>
                  <a:lnTo>
                    <a:pt x="824470" y="1177865"/>
                  </a:lnTo>
                  <a:lnTo>
                    <a:pt x="770783" y="1170810"/>
                  </a:lnTo>
                  <a:lnTo>
                    <a:pt x="718927" y="1161121"/>
                  </a:lnTo>
                  <a:lnTo>
                    <a:pt x="669242" y="1148908"/>
                  </a:lnTo>
                  <a:lnTo>
                    <a:pt x="622064" y="1134278"/>
                  </a:lnTo>
                  <a:lnTo>
                    <a:pt x="577731" y="1117342"/>
                  </a:lnTo>
                  <a:lnTo>
                    <a:pt x="536582" y="1098207"/>
                  </a:lnTo>
                  <a:lnTo>
                    <a:pt x="498953" y="1076982"/>
                  </a:lnTo>
                  <a:lnTo>
                    <a:pt x="465183" y="1053777"/>
                  </a:lnTo>
                  <a:lnTo>
                    <a:pt x="435609" y="1028700"/>
                  </a:lnTo>
                  <a:lnTo>
                    <a:pt x="359601" y="1025200"/>
                  </a:lnTo>
                  <a:lnTo>
                    <a:pt x="292457" y="1016693"/>
                  </a:lnTo>
                  <a:lnTo>
                    <a:pt x="234197" y="1003629"/>
                  </a:lnTo>
                  <a:lnTo>
                    <a:pt x="184843" y="986457"/>
                  </a:lnTo>
                  <a:lnTo>
                    <a:pt x="144415" y="965626"/>
                  </a:lnTo>
                  <a:lnTo>
                    <a:pt x="112935" y="941587"/>
                  </a:lnTo>
                  <a:lnTo>
                    <a:pt x="76902" y="885679"/>
                  </a:lnTo>
                  <a:lnTo>
                    <a:pt x="72390" y="854710"/>
                  </a:lnTo>
                  <a:lnTo>
                    <a:pt x="78045" y="822325"/>
                  </a:lnTo>
                  <a:lnTo>
                    <a:pt x="94773" y="791845"/>
                  </a:lnTo>
                  <a:lnTo>
                    <a:pt x="122217" y="763270"/>
                  </a:lnTo>
                  <a:lnTo>
                    <a:pt x="160019" y="736600"/>
                  </a:lnTo>
                  <a:lnTo>
                    <a:pt x="103875" y="716655"/>
                  </a:lnTo>
                  <a:lnTo>
                    <a:pt x="59253" y="691042"/>
                  </a:lnTo>
                  <a:lnTo>
                    <a:pt x="26700" y="660796"/>
                  </a:lnTo>
                  <a:lnTo>
                    <a:pt x="6766" y="626953"/>
                  </a:lnTo>
                  <a:lnTo>
                    <a:pt x="0" y="590550"/>
                  </a:lnTo>
                  <a:lnTo>
                    <a:pt x="5722" y="557601"/>
                  </a:lnTo>
                  <a:lnTo>
                    <a:pt x="48421" y="498551"/>
                  </a:lnTo>
                  <a:lnTo>
                    <a:pt x="83343" y="473551"/>
                  </a:lnTo>
                  <a:lnTo>
                    <a:pt x="125945" y="452301"/>
                  </a:lnTo>
                  <a:lnTo>
                    <a:pt x="175200" y="435352"/>
                  </a:lnTo>
                  <a:lnTo>
                    <a:pt x="230080" y="423254"/>
                  </a:lnTo>
                  <a:lnTo>
                    <a:pt x="289559" y="416560"/>
                  </a:lnTo>
                  <a:close/>
                </a:path>
                <a:path w="3241040" h="1259839">
                  <a:moveTo>
                    <a:pt x="289559" y="416560"/>
                  </a:moveTo>
                  <a:lnTo>
                    <a:pt x="293330" y="428148"/>
                  </a:lnTo>
                  <a:lnTo>
                    <a:pt x="299719" y="439737"/>
                  </a:lnTo>
                  <a:lnTo>
                    <a:pt x="307062" y="450850"/>
                  </a:lnTo>
                  <a:lnTo>
                    <a:pt x="313690" y="461010"/>
                  </a:lnTo>
                </a:path>
                <a:path w="3241040" h="1259839">
                  <a:moveTo>
                    <a:pt x="1045210" y="151130"/>
                  </a:moveTo>
                  <a:lnTo>
                    <a:pt x="1072753" y="160357"/>
                  </a:lnTo>
                  <a:lnTo>
                    <a:pt x="1100772" y="170656"/>
                  </a:lnTo>
                  <a:lnTo>
                    <a:pt x="1127363" y="181669"/>
                  </a:lnTo>
                  <a:lnTo>
                    <a:pt x="1150620" y="193040"/>
                  </a:lnTo>
                </a:path>
                <a:path w="3241040" h="1259839">
                  <a:moveTo>
                    <a:pt x="1681479" y="99060"/>
                  </a:moveTo>
                  <a:lnTo>
                    <a:pt x="1673562" y="108267"/>
                  </a:lnTo>
                  <a:lnTo>
                    <a:pt x="1666716" y="118427"/>
                  </a:lnTo>
                  <a:lnTo>
                    <a:pt x="1660584" y="129063"/>
                  </a:lnTo>
                  <a:lnTo>
                    <a:pt x="1654810" y="139700"/>
                  </a:lnTo>
                </a:path>
                <a:path w="3241040" h="1259839">
                  <a:moveTo>
                    <a:pt x="2230120" y="67310"/>
                  </a:moveTo>
                  <a:lnTo>
                    <a:pt x="2215435" y="78442"/>
                  </a:lnTo>
                  <a:lnTo>
                    <a:pt x="2203132" y="90646"/>
                  </a:lnTo>
                  <a:lnTo>
                    <a:pt x="2192258" y="103564"/>
                  </a:lnTo>
                  <a:lnTo>
                    <a:pt x="2181860" y="116840"/>
                  </a:lnTo>
                </a:path>
                <a:path w="3241040" h="1259839">
                  <a:moveTo>
                    <a:pt x="2866390" y="157480"/>
                  </a:moveTo>
                  <a:lnTo>
                    <a:pt x="2870874" y="167203"/>
                  </a:lnTo>
                  <a:lnTo>
                    <a:pt x="2876549" y="179070"/>
                  </a:lnTo>
                  <a:lnTo>
                    <a:pt x="2880320" y="189984"/>
                  </a:lnTo>
                  <a:lnTo>
                    <a:pt x="2879090" y="196850"/>
                  </a:lnTo>
                </a:path>
                <a:path w="3241040" h="1259839">
                  <a:moveTo>
                    <a:pt x="3125470" y="445770"/>
                  </a:moveTo>
                  <a:lnTo>
                    <a:pt x="3103959" y="467895"/>
                  </a:lnTo>
                  <a:lnTo>
                    <a:pt x="3079115" y="488473"/>
                  </a:lnTo>
                  <a:lnTo>
                    <a:pt x="3050460" y="507384"/>
                  </a:lnTo>
                  <a:lnTo>
                    <a:pt x="3017520" y="52451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1567179"/>
              <a:ext cx="249736" cy="2082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19860" y="1637029"/>
              <a:ext cx="1996439" cy="401320"/>
            </a:xfrm>
            <a:custGeom>
              <a:avLst/>
              <a:gdLst/>
              <a:ahLst/>
              <a:cxnLst/>
              <a:rect l="l" t="t" r="r" b="b"/>
              <a:pathLst>
                <a:path w="1996439" h="401319">
                  <a:moveTo>
                    <a:pt x="1976119" y="331470"/>
                  </a:moveTo>
                  <a:lnTo>
                    <a:pt x="1984117" y="317380"/>
                  </a:lnTo>
                  <a:lnTo>
                    <a:pt x="1989613" y="303530"/>
                  </a:lnTo>
                  <a:lnTo>
                    <a:pt x="1993443" y="289679"/>
                  </a:lnTo>
                  <a:lnTo>
                    <a:pt x="1996439" y="275590"/>
                  </a:lnTo>
                </a:path>
                <a:path w="1996439" h="401319">
                  <a:moveTo>
                    <a:pt x="1073150" y="401320"/>
                  </a:moveTo>
                  <a:lnTo>
                    <a:pt x="1056580" y="389453"/>
                  </a:lnTo>
                  <a:lnTo>
                    <a:pt x="1042511" y="376872"/>
                  </a:lnTo>
                  <a:lnTo>
                    <a:pt x="1030108" y="363815"/>
                  </a:lnTo>
                  <a:lnTo>
                    <a:pt x="1018540" y="350520"/>
                  </a:lnTo>
                </a:path>
                <a:path w="1996439" h="401319">
                  <a:moveTo>
                    <a:pt x="275590" y="292100"/>
                  </a:moveTo>
                  <a:lnTo>
                    <a:pt x="296545" y="289956"/>
                  </a:lnTo>
                  <a:lnTo>
                    <a:pt x="317500" y="287337"/>
                  </a:lnTo>
                  <a:lnTo>
                    <a:pt x="338455" y="284241"/>
                  </a:lnTo>
                  <a:lnTo>
                    <a:pt x="359409" y="280670"/>
                  </a:lnTo>
                </a:path>
                <a:path w="1996439" h="401319">
                  <a:moveTo>
                    <a:pt x="0" y="0"/>
                  </a:moveTo>
                  <a:lnTo>
                    <a:pt x="38854" y="10914"/>
                  </a:lnTo>
                  <a:lnTo>
                    <a:pt x="82232" y="19685"/>
                  </a:lnTo>
                  <a:lnTo>
                    <a:pt x="131802" y="24645"/>
                  </a:lnTo>
                  <a:lnTo>
                    <a:pt x="189230" y="2413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0400" y="3844290"/>
            <a:ext cx="1024890" cy="88392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639809" y="4123690"/>
            <a:ext cx="305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Microsoft Sans Serif"/>
                <a:cs typeface="Microsoft Sans Serif"/>
              </a:rPr>
              <a:t>Aa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527040" y="1799589"/>
            <a:ext cx="4140200" cy="3322320"/>
            <a:chOff x="5527040" y="1799589"/>
            <a:chExt cx="4140200" cy="3322320"/>
          </a:xfrm>
        </p:grpSpPr>
        <p:sp>
          <p:nvSpPr>
            <p:cNvPr id="13" name="object 13" descr=""/>
            <p:cNvSpPr/>
            <p:nvPr/>
          </p:nvSpPr>
          <p:spPr>
            <a:xfrm>
              <a:off x="5527040" y="1799589"/>
              <a:ext cx="4140200" cy="1440180"/>
            </a:xfrm>
            <a:custGeom>
              <a:avLst/>
              <a:gdLst/>
              <a:ahLst/>
              <a:cxnLst/>
              <a:rect l="l" t="t" r="r" b="b"/>
              <a:pathLst>
                <a:path w="4140200" h="1440180">
                  <a:moveTo>
                    <a:pt x="2070100" y="0"/>
                  </a:moveTo>
                  <a:lnTo>
                    <a:pt x="2140171" y="373"/>
                  </a:lnTo>
                  <a:lnTo>
                    <a:pt x="2209549" y="1485"/>
                  </a:lnTo>
                  <a:lnTo>
                    <a:pt x="2278202" y="3327"/>
                  </a:lnTo>
                  <a:lnTo>
                    <a:pt x="2346102" y="5887"/>
                  </a:lnTo>
                  <a:lnTo>
                    <a:pt x="2413218" y="9155"/>
                  </a:lnTo>
                  <a:lnTo>
                    <a:pt x="2479521" y="13121"/>
                  </a:lnTo>
                  <a:lnTo>
                    <a:pt x="2544981" y="17774"/>
                  </a:lnTo>
                  <a:lnTo>
                    <a:pt x="2609569" y="23104"/>
                  </a:lnTo>
                  <a:lnTo>
                    <a:pt x="2673253" y="29100"/>
                  </a:lnTo>
                  <a:lnTo>
                    <a:pt x="2736006" y="35753"/>
                  </a:lnTo>
                  <a:lnTo>
                    <a:pt x="2797797" y="43050"/>
                  </a:lnTo>
                  <a:lnTo>
                    <a:pt x="2858596" y="50984"/>
                  </a:lnTo>
                  <a:lnTo>
                    <a:pt x="2918374" y="59541"/>
                  </a:lnTo>
                  <a:lnTo>
                    <a:pt x="2977100" y="68713"/>
                  </a:lnTo>
                  <a:lnTo>
                    <a:pt x="3034746" y="78489"/>
                  </a:lnTo>
                  <a:lnTo>
                    <a:pt x="3091281" y="88859"/>
                  </a:lnTo>
                  <a:lnTo>
                    <a:pt x="3146675" y="99811"/>
                  </a:lnTo>
                  <a:lnTo>
                    <a:pt x="3200899" y="111336"/>
                  </a:lnTo>
                  <a:lnTo>
                    <a:pt x="3253923" y="123423"/>
                  </a:lnTo>
                  <a:lnTo>
                    <a:pt x="3305718" y="136062"/>
                  </a:lnTo>
                  <a:lnTo>
                    <a:pt x="3356253" y="149242"/>
                  </a:lnTo>
                  <a:lnTo>
                    <a:pt x="3405499" y="162954"/>
                  </a:lnTo>
                  <a:lnTo>
                    <a:pt x="3453426" y="177185"/>
                  </a:lnTo>
                  <a:lnTo>
                    <a:pt x="3500005" y="191927"/>
                  </a:lnTo>
                  <a:lnTo>
                    <a:pt x="3545204" y="207168"/>
                  </a:lnTo>
                  <a:lnTo>
                    <a:pt x="3588996" y="222899"/>
                  </a:lnTo>
                  <a:lnTo>
                    <a:pt x="3631350" y="239108"/>
                  </a:lnTo>
                  <a:lnTo>
                    <a:pt x="3672236" y="255786"/>
                  </a:lnTo>
                  <a:lnTo>
                    <a:pt x="3711625" y="272921"/>
                  </a:lnTo>
                  <a:lnTo>
                    <a:pt x="3749487" y="290504"/>
                  </a:lnTo>
                  <a:lnTo>
                    <a:pt x="3785791" y="308525"/>
                  </a:lnTo>
                  <a:lnTo>
                    <a:pt x="3820509" y="326971"/>
                  </a:lnTo>
                  <a:lnTo>
                    <a:pt x="3885066" y="365103"/>
                  </a:lnTo>
                  <a:lnTo>
                    <a:pt x="3942919" y="404817"/>
                  </a:lnTo>
                  <a:lnTo>
                    <a:pt x="3993831" y="446028"/>
                  </a:lnTo>
                  <a:lnTo>
                    <a:pt x="4037563" y="488655"/>
                  </a:lnTo>
                  <a:lnTo>
                    <a:pt x="4073878" y="532613"/>
                  </a:lnTo>
                  <a:lnTo>
                    <a:pt x="4102536" y="577818"/>
                  </a:lnTo>
                  <a:lnTo>
                    <a:pt x="4123302" y="624189"/>
                  </a:lnTo>
                  <a:lnTo>
                    <a:pt x="4135935" y="671640"/>
                  </a:lnTo>
                  <a:lnTo>
                    <a:pt x="4140200" y="720090"/>
                  </a:lnTo>
                  <a:lnTo>
                    <a:pt x="4139129" y="744434"/>
                  </a:lnTo>
                  <a:lnTo>
                    <a:pt x="4130650" y="792394"/>
                  </a:lnTo>
                  <a:lnTo>
                    <a:pt x="4113921" y="839316"/>
                  </a:lnTo>
                  <a:lnTo>
                    <a:pt x="4089179" y="885114"/>
                  </a:lnTo>
                  <a:lnTo>
                    <a:pt x="4056662" y="929706"/>
                  </a:lnTo>
                  <a:lnTo>
                    <a:pt x="4016609" y="973009"/>
                  </a:lnTo>
                  <a:lnTo>
                    <a:pt x="3969258" y="1014938"/>
                  </a:lnTo>
                  <a:lnTo>
                    <a:pt x="3914846" y="1055411"/>
                  </a:lnTo>
                  <a:lnTo>
                    <a:pt x="3853611" y="1094345"/>
                  </a:lnTo>
                  <a:lnTo>
                    <a:pt x="3785791" y="1131654"/>
                  </a:lnTo>
                  <a:lnTo>
                    <a:pt x="3749487" y="1149675"/>
                  </a:lnTo>
                  <a:lnTo>
                    <a:pt x="3711625" y="1167258"/>
                  </a:lnTo>
                  <a:lnTo>
                    <a:pt x="3672236" y="1184393"/>
                  </a:lnTo>
                  <a:lnTo>
                    <a:pt x="3631350" y="1201071"/>
                  </a:lnTo>
                  <a:lnTo>
                    <a:pt x="3588996" y="1217280"/>
                  </a:lnTo>
                  <a:lnTo>
                    <a:pt x="3545204" y="1233011"/>
                  </a:lnTo>
                  <a:lnTo>
                    <a:pt x="3500005" y="1248252"/>
                  </a:lnTo>
                  <a:lnTo>
                    <a:pt x="3453426" y="1262994"/>
                  </a:lnTo>
                  <a:lnTo>
                    <a:pt x="3405499" y="1277225"/>
                  </a:lnTo>
                  <a:lnTo>
                    <a:pt x="3356253" y="1290937"/>
                  </a:lnTo>
                  <a:lnTo>
                    <a:pt x="3305718" y="1304117"/>
                  </a:lnTo>
                  <a:lnTo>
                    <a:pt x="3253923" y="1316756"/>
                  </a:lnTo>
                  <a:lnTo>
                    <a:pt x="3200899" y="1328843"/>
                  </a:lnTo>
                  <a:lnTo>
                    <a:pt x="3146675" y="1340368"/>
                  </a:lnTo>
                  <a:lnTo>
                    <a:pt x="3091281" y="1351320"/>
                  </a:lnTo>
                  <a:lnTo>
                    <a:pt x="3034746" y="1361690"/>
                  </a:lnTo>
                  <a:lnTo>
                    <a:pt x="2977100" y="1371466"/>
                  </a:lnTo>
                  <a:lnTo>
                    <a:pt x="2918374" y="1380638"/>
                  </a:lnTo>
                  <a:lnTo>
                    <a:pt x="2858596" y="1389195"/>
                  </a:lnTo>
                  <a:lnTo>
                    <a:pt x="2797797" y="1397129"/>
                  </a:lnTo>
                  <a:lnTo>
                    <a:pt x="2736006" y="1404426"/>
                  </a:lnTo>
                  <a:lnTo>
                    <a:pt x="2673253" y="1411079"/>
                  </a:lnTo>
                  <a:lnTo>
                    <a:pt x="2609569" y="1417075"/>
                  </a:lnTo>
                  <a:lnTo>
                    <a:pt x="2544981" y="1422405"/>
                  </a:lnTo>
                  <a:lnTo>
                    <a:pt x="2479521" y="1427058"/>
                  </a:lnTo>
                  <a:lnTo>
                    <a:pt x="2413218" y="1431024"/>
                  </a:lnTo>
                  <a:lnTo>
                    <a:pt x="2346102" y="1434292"/>
                  </a:lnTo>
                  <a:lnTo>
                    <a:pt x="2278202" y="1436852"/>
                  </a:lnTo>
                  <a:lnTo>
                    <a:pt x="2209549" y="1438694"/>
                  </a:lnTo>
                  <a:lnTo>
                    <a:pt x="2140171" y="1439806"/>
                  </a:lnTo>
                  <a:lnTo>
                    <a:pt x="2070100" y="1440180"/>
                  </a:lnTo>
                  <a:lnTo>
                    <a:pt x="2000028" y="1439806"/>
                  </a:lnTo>
                  <a:lnTo>
                    <a:pt x="1930650" y="1438694"/>
                  </a:lnTo>
                  <a:lnTo>
                    <a:pt x="1861997" y="1436852"/>
                  </a:lnTo>
                  <a:lnTo>
                    <a:pt x="1794097" y="1434292"/>
                  </a:lnTo>
                  <a:lnTo>
                    <a:pt x="1726981" y="1431024"/>
                  </a:lnTo>
                  <a:lnTo>
                    <a:pt x="1660678" y="1427058"/>
                  </a:lnTo>
                  <a:lnTo>
                    <a:pt x="1595218" y="1422405"/>
                  </a:lnTo>
                  <a:lnTo>
                    <a:pt x="1530630" y="1417075"/>
                  </a:lnTo>
                  <a:lnTo>
                    <a:pt x="1466946" y="1411079"/>
                  </a:lnTo>
                  <a:lnTo>
                    <a:pt x="1404193" y="1404426"/>
                  </a:lnTo>
                  <a:lnTo>
                    <a:pt x="1342402" y="1397129"/>
                  </a:lnTo>
                  <a:lnTo>
                    <a:pt x="1281603" y="1389195"/>
                  </a:lnTo>
                  <a:lnTo>
                    <a:pt x="1221825" y="1380638"/>
                  </a:lnTo>
                  <a:lnTo>
                    <a:pt x="1163099" y="1371466"/>
                  </a:lnTo>
                  <a:lnTo>
                    <a:pt x="1105453" y="1361690"/>
                  </a:lnTo>
                  <a:lnTo>
                    <a:pt x="1048918" y="1351320"/>
                  </a:lnTo>
                  <a:lnTo>
                    <a:pt x="993524" y="1340368"/>
                  </a:lnTo>
                  <a:lnTo>
                    <a:pt x="939300" y="1328843"/>
                  </a:lnTo>
                  <a:lnTo>
                    <a:pt x="886276" y="1316756"/>
                  </a:lnTo>
                  <a:lnTo>
                    <a:pt x="834481" y="1304117"/>
                  </a:lnTo>
                  <a:lnTo>
                    <a:pt x="783946" y="1290937"/>
                  </a:lnTo>
                  <a:lnTo>
                    <a:pt x="734700" y="1277225"/>
                  </a:lnTo>
                  <a:lnTo>
                    <a:pt x="686773" y="1262994"/>
                  </a:lnTo>
                  <a:lnTo>
                    <a:pt x="640194" y="1248252"/>
                  </a:lnTo>
                  <a:lnTo>
                    <a:pt x="594995" y="1233011"/>
                  </a:lnTo>
                  <a:lnTo>
                    <a:pt x="551203" y="1217280"/>
                  </a:lnTo>
                  <a:lnTo>
                    <a:pt x="508849" y="1201071"/>
                  </a:lnTo>
                  <a:lnTo>
                    <a:pt x="467963" y="1184393"/>
                  </a:lnTo>
                  <a:lnTo>
                    <a:pt x="428574" y="1167258"/>
                  </a:lnTo>
                  <a:lnTo>
                    <a:pt x="390712" y="1149675"/>
                  </a:lnTo>
                  <a:lnTo>
                    <a:pt x="354408" y="1131654"/>
                  </a:lnTo>
                  <a:lnTo>
                    <a:pt x="319690" y="1113208"/>
                  </a:lnTo>
                  <a:lnTo>
                    <a:pt x="255133" y="1075076"/>
                  </a:lnTo>
                  <a:lnTo>
                    <a:pt x="197280" y="1035362"/>
                  </a:lnTo>
                  <a:lnTo>
                    <a:pt x="146368" y="994151"/>
                  </a:lnTo>
                  <a:lnTo>
                    <a:pt x="102636" y="951524"/>
                  </a:lnTo>
                  <a:lnTo>
                    <a:pt x="66321" y="907566"/>
                  </a:lnTo>
                  <a:lnTo>
                    <a:pt x="37663" y="862361"/>
                  </a:lnTo>
                  <a:lnTo>
                    <a:pt x="16897" y="815990"/>
                  </a:lnTo>
                  <a:lnTo>
                    <a:pt x="4264" y="768539"/>
                  </a:lnTo>
                  <a:lnTo>
                    <a:pt x="0" y="720090"/>
                  </a:lnTo>
                  <a:lnTo>
                    <a:pt x="1070" y="695745"/>
                  </a:lnTo>
                  <a:lnTo>
                    <a:pt x="9549" y="647785"/>
                  </a:lnTo>
                  <a:lnTo>
                    <a:pt x="26278" y="600863"/>
                  </a:lnTo>
                  <a:lnTo>
                    <a:pt x="51020" y="555065"/>
                  </a:lnTo>
                  <a:lnTo>
                    <a:pt x="83537" y="510473"/>
                  </a:lnTo>
                  <a:lnTo>
                    <a:pt x="123590" y="467170"/>
                  </a:lnTo>
                  <a:lnTo>
                    <a:pt x="170941" y="425241"/>
                  </a:lnTo>
                  <a:lnTo>
                    <a:pt x="225353" y="384768"/>
                  </a:lnTo>
                  <a:lnTo>
                    <a:pt x="286588" y="345834"/>
                  </a:lnTo>
                  <a:lnTo>
                    <a:pt x="354408" y="308525"/>
                  </a:lnTo>
                  <a:lnTo>
                    <a:pt x="390712" y="290504"/>
                  </a:lnTo>
                  <a:lnTo>
                    <a:pt x="428574" y="272921"/>
                  </a:lnTo>
                  <a:lnTo>
                    <a:pt x="467963" y="255786"/>
                  </a:lnTo>
                  <a:lnTo>
                    <a:pt x="508849" y="239108"/>
                  </a:lnTo>
                  <a:lnTo>
                    <a:pt x="551203" y="222899"/>
                  </a:lnTo>
                  <a:lnTo>
                    <a:pt x="594995" y="207168"/>
                  </a:lnTo>
                  <a:lnTo>
                    <a:pt x="640194" y="191927"/>
                  </a:lnTo>
                  <a:lnTo>
                    <a:pt x="686773" y="177185"/>
                  </a:lnTo>
                  <a:lnTo>
                    <a:pt x="734700" y="162954"/>
                  </a:lnTo>
                  <a:lnTo>
                    <a:pt x="783946" y="149242"/>
                  </a:lnTo>
                  <a:lnTo>
                    <a:pt x="834481" y="136062"/>
                  </a:lnTo>
                  <a:lnTo>
                    <a:pt x="886276" y="123423"/>
                  </a:lnTo>
                  <a:lnTo>
                    <a:pt x="939300" y="111336"/>
                  </a:lnTo>
                  <a:lnTo>
                    <a:pt x="993524" y="99811"/>
                  </a:lnTo>
                  <a:lnTo>
                    <a:pt x="1048918" y="88859"/>
                  </a:lnTo>
                  <a:lnTo>
                    <a:pt x="1105453" y="78489"/>
                  </a:lnTo>
                  <a:lnTo>
                    <a:pt x="1163099" y="68713"/>
                  </a:lnTo>
                  <a:lnTo>
                    <a:pt x="1221825" y="59541"/>
                  </a:lnTo>
                  <a:lnTo>
                    <a:pt x="1281603" y="50984"/>
                  </a:lnTo>
                  <a:lnTo>
                    <a:pt x="1342402" y="43050"/>
                  </a:lnTo>
                  <a:lnTo>
                    <a:pt x="1404193" y="35753"/>
                  </a:lnTo>
                  <a:lnTo>
                    <a:pt x="1466946" y="29100"/>
                  </a:lnTo>
                  <a:lnTo>
                    <a:pt x="1530630" y="23104"/>
                  </a:lnTo>
                  <a:lnTo>
                    <a:pt x="1595218" y="17774"/>
                  </a:lnTo>
                  <a:lnTo>
                    <a:pt x="1660678" y="13121"/>
                  </a:lnTo>
                  <a:lnTo>
                    <a:pt x="1726981" y="9155"/>
                  </a:lnTo>
                  <a:lnTo>
                    <a:pt x="1794097" y="5887"/>
                  </a:lnTo>
                  <a:lnTo>
                    <a:pt x="1861997" y="3327"/>
                  </a:lnTo>
                  <a:lnTo>
                    <a:pt x="1930650" y="1485"/>
                  </a:lnTo>
                  <a:lnTo>
                    <a:pt x="2000028" y="373"/>
                  </a:lnTo>
                  <a:lnTo>
                    <a:pt x="2070100" y="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2350" y="2340609"/>
              <a:ext cx="546100" cy="64388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193280" y="2700019"/>
              <a:ext cx="717550" cy="396240"/>
            </a:xfrm>
            <a:custGeom>
              <a:avLst/>
              <a:gdLst/>
              <a:ahLst/>
              <a:cxnLst/>
              <a:rect l="l" t="t" r="r" b="b"/>
              <a:pathLst>
                <a:path w="717550" h="396239">
                  <a:moveTo>
                    <a:pt x="717550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359410" y="396240"/>
                  </a:lnTo>
                  <a:lnTo>
                    <a:pt x="717550" y="396240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93280" y="2700019"/>
              <a:ext cx="717550" cy="396240"/>
            </a:xfrm>
            <a:custGeom>
              <a:avLst/>
              <a:gdLst/>
              <a:ahLst/>
              <a:cxnLst/>
              <a:rect l="l" t="t" r="r" b="b"/>
              <a:pathLst>
                <a:path w="717550" h="396239">
                  <a:moveTo>
                    <a:pt x="359410" y="396240"/>
                  </a:moveTo>
                  <a:lnTo>
                    <a:pt x="0" y="396240"/>
                  </a:lnTo>
                  <a:lnTo>
                    <a:pt x="0" y="0"/>
                  </a:lnTo>
                  <a:lnTo>
                    <a:pt x="717550" y="0"/>
                  </a:lnTo>
                  <a:lnTo>
                    <a:pt x="717550" y="396240"/>
                  </a:lnTo>
                  <a:lnTo>
                    <a:pt x="359410" y="396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626350" y="1939289"/>
              <a:ext cx="570230" cy="287020"/>
            </a:xfrm>
            <a:custGeom>
              <a:avLst/>
              <a:gdLst/>
              <a:ahLst/>
              <a:cxnLst/>
              <a:rect l="l" t="t" r="r" b="b"/>
              <a:pathLst>
                <a:path w="570229" h="287019">
                  <a:moveTo>
                    <a:pt x="419100" y="0"/>
                  </a:moveTo>
                  <a:lnTo>
                    <a:pt x="419100" y="3810"/>
                  </a:lnTo>
                  <a:lnTo>
                    <a:pt x="421640" y="10160"/>
                  </a:lnTo>
                  <a:lnTo>
                    <a:pt x="421640" y="13970"/>
                  </a:lnTo>
                  <a:lnTo>
                    <a:pt x="370742" y="10500"/>
                  </a:lnTo>
                  <a:lnTo>
                    <a:pt x="319765" y="12412"/>
                  </a:lnTo>
                  <a:lnTo>
                    <a:pt x="269572" y="19483"/>
                  </a:lnTo>
                  <a:lnTo>
                    <a:pt x="221027" y="31488"/>
                  </a:lnTo>
                  <a:lnTo>
                    <a:pt x="174996" y="48205"/>
                  </a:lnTo>
                  <a:lnTo>
                    <a:pt x="132343" y="69411"/>
                  </a:lnTo>
                  <a:lnTo>
                    <a:pt x="93932" y="94881"/>
                  </a:lnTo>
                  <a:lnTo>
                    <a:pt x="60627" y="124394"/>
                  </a:lnTo>
                  <a:lnTo>
                    <a:pt x="33294" y="157725"/>
                  </a:lnTo>
                  <a:lnTo>
                    <a:pt x="12797" y="194651"/>
                  </a:lnTo>
                  <a:lnTo>
                    <a:pt x="0" y="234950"/>
                  </a:lnTo>
                  <a:lnTo>
                    <a:pt x="14287" y="246836"/>
                  </a:lnTo>
                  <a:lnTo>
                    <a:pt x="28575" y="259556"/>
                  </a:lnTo>
                  <a:lnTo>
                    <a:pt x="42862" y="272990"/>
                  </a:lnTo>
                  <a:lnTo>
                    <a:pt x="57150" y="287020"/>
                  </a:lnTo>
                  <a:lnTo>
                    <a:pt x="65528" y="245677"/>
                  </a:lnTo>
                  <a:lnTo>
                    <a:pt x="81166" y="207678"/>
                  </a:lnTo>
                  <a:lnTo>
                    <a:pt x="103325" y="173218"/>
                  </a:lnTo>
                  <a:lnTo>
                    <a:pt x="131266" y="142489"/>
                  </a:lnTo>
                  <a:lnTo>
                    <a:pt x="164250" y="115689"/>
                  </a:lnTo>
                  <a:lnTo>
                    <a:pt x="201540" y="93010"/>
                  </a:lnTo>
                  <a:lnTo>
                    <a:pt x="242397" y="74648"/>
                  </a:lnTo>
                  <a:lnTo>
                    <a:pt x="286082" y="60797"/>
                  </a:lnTo>
                  <a:lnTo>
                    <a:pt x="331856" y="51653"/>
                  </a:lnTo>
                  <a:lnTo>
                    <a:pt x="378981" y="47408"/>
                  </a:lnTo>
                  <a:lnTo>
                    <a:pt x="426720" y="48260"/>
                  </a:lnTo>
                  <a:lnTo>
                    <a:pt x="426720" y="64770"/>
                  </a:lnTo>
                  <a:lnTo>
                    <a:pt x="467360" y="60027"/>
                  </a:lnTo>
                  <a:lnTo>
                    <a:pt x="506095" y="60166"/>
                  </a:lnTo>
                  <a:lnTo>
                    <a:pt x="541020" y="63877"/>
                  </a:lnTo>
                  <a:lnTo>
                    <a:pt x="570229" y="69850"/>
                  </a:lnTo>
                  <a:lnTo>
                    <a:pt x="543401" y="52149"/>
                  </a:lnTo>
                  <a:lnTo>
                    <a:pt x="508952" y="33972"/>
                  </a:lnTo>
                  <a:lnTo>
                    <a:pt x="467359" y="16271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626350" y="1939289"/>
              <a:ext cx="570230" cy="287020"/>
            </a:xfrm>
            <a:custGeom>
              <a:avLst/>
              <a:gdLst/>
              <a:ahLst/>
              <a:cxnLst/>
              <a:rect l="l" t="t" r="r" b="b"/>
              <a:pathLst>
                <a:path w="570229" h="287019">
                  <a:moveTo>
                    <a:pt x="0" y="234950"/>
                  </a:moveTo>
                  <a:lnTo>
                    <a:pt x="12797" y="194651"/>
                  </a:lnTo>
                  <a:lnTo>
                    <a:pt x="33294" y="157725"/>
                  </a:lnTo>
                  <a:lnTo>
                    <a:pt x="60627" y="124394"/>
                  </a:lnTo>
                  <a:lnTo>
                    <a:pt x="93932" y="94881"/>
                  </a:lnTo>
                  <a:lnTo>
                    <a:pt x="132343" y="69411"/>
                  </a:lnTo>
                  <a:lnTo>
                    <a:pt x="174996" y="48205"/>
                  </a:lnTo>
                  <a:lnTo>
                    <a:pt x="221027" y="31488"/>
                  </a:lnTo>
                  <a:lnTo>
                    <a:pt x="269572" y="19483"/>
                  </a:lnTo>
                  <a:lnTo>
                    <a:pt x="319765" y="12412"/>
                  </a:lnTo>
                  <a:lnTo>
                    <a:pt x="370742" y="10500"/>
                  </a:lnTo>
                  <a:lnTo>
                    <a:pt x="421640" y="13970"/>
                  </a:lnTo>
                  <a:lnTo>
                    <a:pt x="421640" y="10160"/>
                  </a:lnTo>
                  <a:lnTo>
                    <a:pt x="419100" y="3810"/>
                  </a:lnTo>
                  <a:lnTo>
                    <a:pt x="419100" y="0"/>
                  </a:lnTo>
                  <a:lnTo>
                    <a:pt x="467359" y="16271"/>
                  </a:lnTo>
                  <a:lnTo>
                    <a:pt x="508952" y="33972"/>
                  </a:lnTo>
                  <a:lnTo>
                    <a:pt x="543401" y="52149"/>
                  </a:lnTo>
                  <a:lnTo>
                    <a:pt x="570229" y="69850"/>
                  </a:lnTo>
                  <a:lnTo>
                    <a:pt x="541020" y="63877"/>
                  </a:lnTo>
                  <a:lnTo>
                    <a:pt x="506095" y="60166"/>
                  </a:lnTo>
                  <a:lnTo>
                    <a:pt x="467360" y="60027"/>
                  </a:lnTo>
                  <a:lnTo>
                    <a:pt x="426720" y="64770"/>
                  </a:lnTo>
                  <a:lnTo>
                    <a:pt x="426720" y="59689"/>
                  </a:lnTo>
                  <a:lnTo>
                    <a:pt x="426720" y="54610"/>
                  </a:lnTo>
                  <a:lnTo>
                    <a:pt x="426720" y="48260"/>
                  </a:lnTo>
                  <a:lnTo>
                    <a:pt x="378981" y="47408"/>
                  </a:lnTo>
                  <a:lnTo>
                    <a:pt x="331856" y="51653"/>
                  </a:lnTo>
                  <a:lnTo>
                    <a:pt x="286082" y="60797"/>
                  </a:lnTo>
                  <a:lnTo>
                    <a:pt x="242397" y="74648"/>
                  </a:lnTo>
                  <a:lnTo>
                    <a:pt x="201540" y="93010"/>
                  </a:lnTo>
                  <a:lnTo>
                    <a:pt x="164250" y="115689"/>
                  </a:lnTo>
                  <a:lnTo>
                    <a:pt x="131266" y="142489"/>
                  </a:lnTo>
                  <a:lnTo>
                    <a:pt x="103325" y="173218"/>
                  </a:lnTo>
                  <a:lnTo>
                    <a:pt x="81166" y="207678"/>
                  </a:lnTo>
                  <a:lnTo>
                    <a:pt x="65528" y="245677"/>
                  </a:lnTo>
                  <a:lnTo>
                    <a:pt x="57150" y="287020"/>
                  </a:lnTo>
                  <a:lnTo>
                    <a:pt x="42862" y="272990"/>
                  </a:lnTo>
                  <a:lnTo>
                    <a:pt x="28575" y="259556"/>
                  </a:lnTo>
                  <a:lnTo>
                    <a:pt x="14287" y="246836"/>
                  </a:lnTo>
                  <a:lnTo>
                    <a:pt x="0" y="23495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120753" y="2467609"/>
              <a:ext cx="1015365" cy="1770380"/>
            </a:xfrm>
            <a:custGeom>
              <a:avLst/>
              <a:gdLst/>
              <a:ahLst/>
              <a:cxnLst/>
              <a:rect l="l" t="t" r="r" b="b"/>
              <a:pathLst>
                <a:path w="1015365" h="1770379">
                  <a:moveTo>
                    <a:pt x="1013086" y="910589"/>
                  </a:moveTo>
                  <a:lnTo>
                    <a:pt x="1008812" y="972603"/>
                  </a:lnTo>
                  <a:lnTo>
                    <a:pt x="1002386" y="1033155"/>
                  </a:lnTo>
                  <a:lnTo>
                    <a:pt x="993882" y="1092135"/>
                  </a:lnTo>
                  <a:lnTo>
                    <a:pt x="983370" y="1149432"/>
                  </a:lnTo>
                  <a:lnTo>
                    <a:pt x="970922" y="1204934"/>
                  </a:lnTo>
                  <a:lnTo>
                    <a:pt x="956611" y="1258530"/>
                  </a:lnTo>
                  <a:lnTo>
                    <a:pt x="940506" y="1310108"/>
                  </a:lnTo>
                  <a:lnTo>
                    <a:pt x="922681" y="1359558"/>
                  </a:lnTo>
                  <a:lnTo>
                    <a:pt x="903206" y="1406768"/>
                  </a:lnTo>
                  <a:lnTo>
                    <a:pt x="882154" y="1451626"/>
                  </a:lnTo>
                  <a:lnTo>
                    <a:pt x="859596" y="1494021"/>
                  </a:lnTo>
                  <a:lnTo>
                    <a:pt x="835603" y="1533842"/>
                  </a:lnTo>
                  <a:lnTo>
                    <a:pt x="810248" y="1570978"/>
                  </a:lnTo>
                  <a:lnTo>
                    <a:pt x="783602" y="1605316"/>
                  </a:lnTo>
                  <a:lnTo>
                    <a:pt x="755737" y="1636747"/>
                  </a:lnTo>
                  <a:lnTo>
                    <a:pt x="726724" y="1665158"/>
                  </a:lnTo>
                  <a:lnTo>
                    <a:pt x="696636" y="1690438"/>
                  </a:lnTo>
                  <a:lnTo>
                    <a:pt x="665542" y="1712475"/>
                  </a:lnTo>
                  <a:lnTo>
                    <a:pt x="600630" y="1746379"/>
                  </a:lnTo>
                  <a:lnTo>
                    <a:pt x="532560" y="1765977"/>
                  </a:lnTo>
                  <a:lnTo>
                    <a:pt x="461906" y="1770379"/>
                  </a:lnTo>
                  <a:lnTo>
                    <a:pt x="426495" y="1766516"/>
                  </a:lnTo>
                  <a:lnTo>
                    <a:pt x="358651" y="1747398"/>
                  </a:lnTo>
                  <a:lnTo>
                    <a:pt x="295180" y="1713879"/>
                  </a:lnTo>
                  <a:lnTo>
                    <a:pt x="236562" y="1666909"/>
                  </a:lnTo>
                  <a:lnTo>
                    <a:pt x="209223" y="1638676"/>
                  </a:lnTo>
                  <a:lnTo>
                    <a:pt x="183277" y="1607435"/>
                  </a:lnTo>
                  <a:lnTo>
                    <a:pt x="158785" y="1573305"/>
                  </a:lnTo>
                  <a:lnTo>
                    <a:pt x="135807" y="1536405"/>
                  </a:lnTo>
                  <a:lnTo>
                    <a:pt x="114402" y="1496853"/>
                  </a:lnTo>
                  <a:lnTo>
                    <a:pt x="94631" y="1454768"/>
                  </a:lnTo>
                  <a:lnTo>
                    <a:pt x="76554" y="1410268"/>
                  </a:lnTo>
                  <a:lnTo>
                    <a:pt x="60231" y="1363471"/>
                  </a:lnTo>
                  <a:lnTo>
                    <a:pt x="45722" y="1314497"/>
                  </a:lnTo>
                  <a:lnTo>
                    <a:pt x="33087" y="1263463"/>
                  </a:lnTo>
                  <a:lnTo>
                    <a:pt x="22387" y="1210488"/>
                  </a:lnTo>
                  <a:lnTo>
                    <a:pt x="13680" y="1155691"/>
                  </a:lnTo>
                  <a:lnTo>
                    <a:pt x="7028" y="1099190"/>
                  </a:lnTo>
                  <a:lnTo>
                    <a:pt x="2491" y="1041104"/>
                  </a:lnTo>
                  <a:lnTo>
                    <a:pt x="128" y="981551"/>
                  </a:lnTo>
                  <a:lnTo>
                    <a:pt x="0" y="920650"/>
                  </a:lnTo>
                  <a:lnTo>
                    <a:pt x="2166" y="858519"/>
                  </a:lnTo>
                  <a:lnTo>
                    <a:pt x="6440" y="796513"/>
                  </a:lnTo>
                  <a:lnTo>
                    <a:pt x="12865" y="735979"/>
                  </a:lnTo>
                  <a:lnTo>
                    <a:pt x="21370" y="677029"/>
                  </a:lnTo>
                  <a:lnTo>
                    <a:pt x="31882" y="619771"/>
                  </a:lnTo>
                  <a:lnTo>
                    <a:pt x="44329" y="564318"/>
                  </a:lnTo>
                  <a:lnTo>
                    <a:pt x="58641" y="510778"/>
                  </a:lnTo>
                  <a:lnTo>
                    <a:pt x="74746" y="459262"/>
                  </a:lnTo>
                  <a:lnTo>
                    <a:pt x="92571" y="409880"/>
                  </a:lnTo>
                  <a:lnTo>
                    <a:pt x="112046" y="362743"/>
                  </a:lnTo>
                  <a:lnTo>
                    <a:pt x="133098" y="317961"/>
                  </a:lnTo>
                  <a:lnTo>
                    <a:pt x="155656" y="275644"/>
                  </a:lnTo>
                  <a:lnTo>
                    <a:pt x="179648" y="235902"/>
                  </a:lnTo>
                  <a:lnTo>
                    <a:pt x="205003" y="198846"/>
                  </a:lnTo>
                  <a:lnTo>
                    <a:pt x="231649" y="164585"/>
                  </a:lnTo>
                  <a:lnTo>
                    <a:pt x="259515" y="133230"/>
                  </a:lnTo>
                  <a:lnTo>
                    <a:pt x="288527" y="104892"/>
                  </a:lnTo>
                  <a:lnTo>
                    <a:pt x="318616" y="79680"/>
                  </a:lnTo>
                  <a:lnTo>
                    <a:pt x="381735" y="39077"/>
                  </a:lnTo>
                  <a:lnTo>
                    <a:pt x="448298" y="12303"/>
                  </a:lnTo>
                  <a:lnTo>
                    <a:pt x="517732" y="239"/>
                  </a:lnTo>
                  <a:lnTo>
                    <a:pt x="553346" y="0"/>
                  </a:lnTo>
                  <a:lnTo>
                    <a:pt x="588757" y="3856"/>
                  </a:lnTo>
                  <a:lnTo>
                    <a:pt x="656600" y="22926"/>
                  </a:lnTo>
                  <a:lnTo>
                    <a:pt x="720071" y="56357"/>
                  </a:lnTo>
                  <a:lnTo>
                    <a:pt x="778690" y="103209"/>
                  </a:lnTo>
                  <a:lnTo>
                    <a:pt x="806029" y="131374"/>
                  </a:lnTo>
                  <a:lnTo>
                    <a:pt x="831974" y="162542"/>
                  </a:lnTo>
                  <a:lnTo>
                    <a:pt x="856466" y="196596"/>
                  </a:lnTo>
                  <a:lnTo>
                    <a:pt x="879445" y="233418"/>
                  </a:lnTo>
                  <a:lnTo>
                    <a:pt x="900850" y="272891"/>
                  </a:lnTo>
                  <a:lnTo>
                    <a:pt x="920621" y="314897"/>
                  </a:lnTo>
                  <a:lnTo>
                    <a:pt x="938698" y="359319"/>
                  </a:lnTo>
                  <a:lnTo>
                    <a:pt x="955021" y="406040"/>
                  </a:lnTo>
                  <a:lnTo>
                    <a:pt x="969530" y="454942"/>
                  </a:lnTo>
                  <a:lnTo>
                    <a:pt x="982164" y="505907"/>
                  </a:lnTo>
                  <a:lnTo>
                    <a:pt x="992865" y="558819"/>
                  </a:lnTo>
                  <a:lnTo>
                    <a:pt x="1001571" y="613560"/>
                  </a:lnTo>
                  <a:lnTo>
                    <a:pt x="1008223" y="670013"/>
                  </a:lnTo>
                  <a:lnTo>
                    <a:pt x="1012761" y="728059"/>
                  </a:lnTo>
                  <a:lnTo>
                    <a:pt x="1015124" y="787583"/>
                  </a:lnTo>
                  <a:lnTo>
                    <a:pt x="1015252" y="848465"/>
                  </a:lnTo>
                  <a:lnTo>
                    <a:pt x="1013086" y="910589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649210" y="4679950"/>
              <a:ext cx="501650" cy="441959"/>
            </a:xfrm>
            <a:custGeom>
              <a:avLst/>
              <a:gdLst/>
              <a:ahLst/>
              <a:cxnLst/>
              <a:rect l="l" t="t" r="r" b="b"/>
              <a:pathLst>
                <a:path w="501650" h="441960">
                  <a:moveTo>
                    <a:pt x="50165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251460" y="441959"/>
                  </a:lnTo>
                  <a:lnTo>
                    <a:pt x="501650" y="441959"/>
                  </a:lnTo>
                  <a:lnTo>
                    <a:pt x="5016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49210" y="4679950"/>
              <a:ext cx="501650" cy="441959"/>
            </a:xfrm>
            <a:custGeom>
              <a:avLst/>
              <a:gdLst/>
              <a:ahLst/>
              <a:cxnLst/>
              <a:rect l="l" t="t" r="r" b="b"/>
              <a:pathLst>
                <a:path w="501650" h="441960">
                  <a:moveTo>
                    <a:pt x="251460" y="441959"/>
                  </a:moveTo>
                  <a:lnTo>
                    <a:pt x="0" y="441959"/>
                  </a:lnTo>
                  <a:lnTo>
                    <a:pt x="0" y="0"/>
                  </a:lnTo>
                  <a:lnTo>
                    <a:pt x="501650" y="0"/>
                  </a:lnTo>
                  <a:lnTo>
                    <a:pt x="501650" y="441959"/>
                  </a:lnTo>
                  <a:lnTo>
                    <a:pt x="251460" y="4419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702040" y="469900"/>
            <a:ext cx="77470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</a:rPr>
              <a:t>Castor</a:t>
            </a:r>
            <a:endParaRPr sz="2000"/>
          </a:p>
        </p:txBody>
      </p:sp>
      <p:sp>
        <p:nvSpPr>
          <p:cNvPr id="23" name="object 23" descr=""/>
          <p:cNvSpPr txBox="1"/>
          <p:nvPr/>
        </p:nvSpPr>
        <p:spPr>
          <a:xfrm>
            <a:off x="7778750" y="4772659"/>
            <a:ext cx="2438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Ab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19719" y="2063750"/>
            <a:ext cx="847090" cy="996950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7430769" y="2274932"/>
            <a:ext cx="1066165" cy="734060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75"/>
              </a:spcBef>
            </a:pPr>
            <a:r>
              <a:rPr dirty="0" sz="1800" spc="-25">
                <a:latin typeface="Microsoft Sans Serif"/>
                <a:cs typeface="Microsoft Sans Serif"/>
              </a:rPr>
              <a:t>Ba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Bb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7626350" y="1939289"/>
            <a:ext cx="1654810" cy="2741930"/>
            <a:chOff x="7626350" y="1939289"/>
            <a:chExt cx="1654810" cy="2741930"/>
          </a:xfrm>
        </p:grpSpPr>
        <p:sp>
          <p:nvSpPr>
            <p:cNvPr id="27" name="object 27" descr=""/>
            <p:cNvSpPr/>
            <p:nvPr/>
          </p:nvSpPr>
          <p:spPr>
            <a:xfrm>
              <a:off x="8280400" y="3672839"/>
              <a:ext cx="571500" cy="287020"/>
            </a:xfrm>
            <a:custGeom>
              <a:avLst/>
              <a:gdLst/>
              <a:ahLst/>
              <a:cxnLst/>
              <a:rect l="l" t="t" r="r" b="b"/>
              <a:pathLst>
                <a:path w="571500" h="287020">
                  <a:moveTo>
                    <a:pt x="419100" y="0"/>
                  </a:moveTo>
                  <a:lnTo>
                    <a:pt x="419100" y="5080"/>
                  </a:lnTo>
                  <a:lnTo>
                    <a:pt x="421640" y="11430"/>
                  </a:lnTo>
                  <a:lnTo>
                    <a:pt x="421640" y="15240"/>
                  </a:lnTo>
                  <a:lnTo>
                    <a:pt x="370742" y="11483"/>
                  </a:lnTo>
                  <a:lnTo>
                    <a:pt x="319765" y="13211"/>
                  </a:lnTo>
                  <a:lnTo>
                    <a:pt x="269572" y="20177"/>
                  </a:lnTo>
                  <a:lnTo>
                    <a:pt x="221027" y="32136"/>
                  </a:lnTo>
                  <a:lnTo>
                    <a:pt x="174996" y="48841"/>
                  </a:lnTo>
                  <a:lnTo>
                    <a:pt x="132343" y="70045"/>
                  </a:lnTo>
                  <a:lnTo>
                    <a:pt x="93932" y="95503"/>
                  </a:lnTo>
                  <a:lnTo>
                    <a:pt x="60627" y="124969"/>
                  </a:lnTo>
                  <a:lnTo>
                    <a:pt x="33294" y="158196"/>
                  </a:lnTo>
                  <a:lnTo>
                    <a:pt x="12797" y="194938"/>
                  </a:lnTo>
                  <a:lnTo>
                    <a:pt x="0" y="234950"/>
                  </a:lnTo>
                  <a:lnTo>
                    <a:pt x="14287" y="247015"/>
                  </a:lnTo>
                  <a:lnTo>
                    <a:pt x="28575" y="260032"/>
                  </a:lnTo>
                  <a:lnTo>
                    <a:pt x="57150" y="287020"/>
                  </a:lnTo>
                  <a:lnTo>
                    <a:pt x="65528" y="245963"/>
                  </a:lnTo>
                  <a:lnTo>
                    <a:pt x="81166" y="208142"/>
                  </a:lnTo>
                  <a:lnTo>
                    <a:pt x="103325" y="173767"/>
                  </a:lnTo>
                  <a:lnTo>
                    <a:pt x="131266" y="143051"/>
                  </a:lnTo>
                  <a:lnTo>
                    <a:pt x="164250" y="116204"/>
                  </a:lnTo>
                  <a:lnTo>
                    <a:pt x="201540" y="93439"/>
                  </a:lnTo>
                  <a:lnTo>
                    <a:pt x="242397" y="74969"/>
                  </a:lnTo>
                  <a:lnTo>
                    <a:pt x="286082" y="61003"/>
                  </a:lnTo>
                  <a:lnTo>
                    <a:pt x="331856" y="51756"/>
                  </a:lnTo>
                  <a:lnTo>
                    <a:pt x="378981" y="47437"/>
                  </a:lnTo>
                  <a:lnTo>
                    <a:pt x="426720" y="48260"/>
                  </a:lnTo>
                  <a:lnTo>
                    <a:pt x="426720" y="66040"/>
                  </a:lnTo>
                  <a:lnTo>
                    <a:pt x="467379" y="61098"/>
                  </a:lnTo>
                  <a:lnTo>
                    <a:pt x="506253" y="60801"/>
                  </a:lnTo>
                  <a:lnTo>
                    <a:pt x="541555" y="64075"/>
                  </a:lnTo>
                  <a:lnTo>
                    <a:pt x="571500" y="69850"/>
                  </a:lnTo>
                  <a:lnTo>
                    <a:pt x="543937" y="52863"/>
                  </a:lnTo>
                  <a:lnTo>
                    <a:pt x="509111" y="34925"/>
                  </a:lnTo>
                  <a:lnTo>
                    <a:pt x="467379" y="16986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280400" y="3672839"/>
              <a:ext cx="571500" cy="287020"/>
            </a:xfrm>
            <a:custGeom>
              <a:avLst/>
              <a:gdLst/>
              <a:ahLst/>
              <a:cxnLst/>
              <a:rect l="l" t="t" r="r" b="b"/>
              <a:pathLst>
                <a:path w="571500" h="287020">
                  <a:moveTo>
                    <a:pt x="0" y="234950"/>
                  </a:moveTo>
                  <a:lnTo>
                    <a:pt x="12797" y="194938"/>
                  </a:lnTo>
                  <a:lnTo>
                    <a:pt x="33294" y="158196"/>
                  </a:lnTo>
                  <a:lnTo>
                    <a:pt x="60627" y="124969"/>
                  </a:lnTo>
                  <a:lnTo>
                    <a:pt x="93932" y="95503"/>
                  </a:lnTo>
                  <a:lnTo>
                    <a:pt x="132343" y="70045"/>
                  </a:lnTo>
                  <a:lnTo>
                    <a:pt x="174996" y="48841"/>
                  </a:lnTo>
                  <a:lnTo>
                    <a:pt x="221027" y="32136"/>
                  </a:lnTo>
                  <a:lnTo>
                    <a:pt x="269572" y="20177"/>
                  </a:lnTo>
                  <a:lnTo>
                    <a:pt x="319765" y="13211"/>
                  </a:lnTo>
                  <a:lnTo>
                    <a:pt x="370742" y="11483"/>
                  </a:lnTo>
                  <a:lnTo>
                    <a:pt x="421640" y="15240"/>
                  </a:lnTo>
                  <a:lnTo>
                    <a:pt x="421640" y="11430"/>
                  </a:lnTo>
                  <a:lnTo>
                    <a:pt x="419100" y="5080"/>
                  </a:lnTo>
                  <a:lnTo>
                    <a:pt x="419100" y="0"/>
                  </a:lnTo>
                  <a:lnTo>
                    <a:pt x="467379" y="16986"/>
                  </a:lnTo>
                  <a:lnTo>
                    <a:pt x="509111" y="34925"/>
                  </a:lnTo>
                  <a:lnTo>
                    <a:pt x="543937" y="52863"/>
                  </a:lnTo>
                  <a:lnTo>
                    <a:pt x="571500" y="69850"/>
                  </a:lnTo>
                  <a:lnTo>
                    <a:pt x="541555" y="64075"/>
                  </a:lnTo>
                  <a:lnTo>
                    <a:pt x="506253" y="60801"/>
                  </a:lnTo>
                  <a:lnTo>
                    <a:pt x="467379" y="61098"/>
                  </a:lnTo>
                  <a:lnTo>
                    <a:pt x="426720" y="66040"/>
                  </a:lnTo>
                  <a:lnTo>
                    <a:pt x="426720" y="59690"/>
                  </a:lnTo>
                  <a:lnTo>
                    <a:pt x="426720" y="54610"/>
                  </a:lnTo>
                  <a:lnTo>
                    <a:pt x="426720" y="48260"/>
                  </a:lnTo>
                  <a:lnTo>
                    <a:pt x="378981" y="47437"/>
                  </a:lnTo>
                  <a:lnTo>
                    <a:pt x="331856" y="51756"/>
                  </a:lnTo>
                  <a:lnTo>
                    <a:pt x="286082" y="61003"/>
                  </a:lnTo>
                  <a:lnTo>
                    <a:pt x="242397" y="74969"/>
                  </a:lnTo>
                  <a:lnTo>
                    <a:pt x="201540" y="93439"/>
                  </a:lnTo>
                  <a:lnTo>
                    <a:pt x="164250" y="116204"/>
                  </a:lnTo>
                  <a:lnTo>
                    <a:pt x="131266" y="143051"/>
                  </a:lnTo>
                  <a:lnTo>
                    <a:pt x="103325" y="173767"/>
                  </a:lnTo>
                  <a:lnTo>
                    <a:pt x="81166" y="208142"/>
                  </a:lnTo>
                  <a:lnTo>
                    <a:pt x="65528" y="245963"/>
                  </a:lnTo>
                  <a:lnTo>
                    <a:pt x="57150" y="287020"/>
                  </a:lnTo>
                  <a:lnTo>
                    <a:pt x="42862" y="273526"/>
                  </a:lnTo>
                  <a:lnTo>
                    <a:pt x="28575" y="260032"/>
                  </a:lnTo>
                  <a:lnTo>
                    <a:pt x="14287" y="247015"/>
                  </a:lnTo>
                  <a:lnTo>
                    <a:pt x="0" y="23495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7820" y="4142739"/>
              <a:ext cx="500379" cy="53848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967990" y="3173729"/>
              <a:ext cx="85090" cy="574040"/>
            </a:xfrm>
            <a:custGeom>
              <a:avLst/>
              <a:gdLst/>
              <a:ahLst/>
              <a:cxnLst/>
              <a:rect l="l" t="t" r="r" b="b"/>
              <a:pathLst>
                <a:path w="85090" h="574039">
                  <a:moveTo>
                    <a:pt x="38089" y="0"/>
                  </a:moveTo>
                  <a:lnTo>
                    <a:pt x="30032" y="26808"/>
                  </a:lnTo>
                  <a:lnTo>
                    <a:pt x="21262" y="61118"/>
                  </a:lnTo>
                  <a:lnTo>
                    <a:pt x="12014" y="102334"/>
                  </a:lnTo>
                  <a:lnTo>
                    <a:pt x="2529" y="149859"/>
                  </a:lnTo>
                  <a:lnTo>
                    <a:pt x="3799" y="149859"/>
                  </a:lnTo>
                  <a:lnTo>
                    <a:pt x="6339" y="147319"/>
                  </a:lnTo>
                  <a:lnTo>
                    <a:pt x="7609" y="147319"/>
                  </a:lnTo>
                  <a:lnTo>
                    <a:pt x="2330" y="209617"/>
                  </a:lnTo>
                  <a:lnTo>
                    <a:pt x="0" y="271853"/>
                  </a:lnTo>
                  <a:lnTo>
                    <a:pt x="553" y="332457"/>
                  </a:lnTo>
                  <a:lnTo>
                    <a:pt x="3930" y="389863"/>
                  </a:lnTo>
                  <a:lnTo>
                    <a:pt x="10065" y="442503"/>
                  </a:lnTo>
                  <a:lnTo>
                    <a:pt x="18898" y="488808"/>
                  </a:lnTo>
                  <a:lnTo>
                    <a:pt x="30365" y="527212"/>
                  </a:lnTo>
                  <a:lnTo>
                    <a:pt x="60949" y="574039"/>
                  </a:lnTo>
                  <a:lnTo>
                    <a:pt x="78630" y="531891"/>
                  </a:lnTo>
                  <a:lnTo>
                    <a:pt x="85079" y="518159"/>
                  </a:lnTo>
                  <a:lnTo>
                    <a:pt x="48527" y="475515"/>
                  </a:lnTo>
                  <a:lnTo>
                    <a:pt x="35117" y="436564"/>
                  </a:lnTo>
                  <a:lnTo>
                    <a:pt x="25072" y="388461"/>
                  </a:lnTo>
                  <a:lnTo>
                    <a:pt x="18478" y="333154"/>
                  </a:lnTo>
                  <a:lnTo>
                    <a:pt x="15427" y="272593"/>
                  </a:lnTo>
                  <a:lnTo>
                    <a:pt x="16008" y="208728"/>
                  </a:lnTo>
                  <a:lnTo>
                    <a:pt x="20309" y="143509"/>
                  </a:lnTo>
                  <a:lnTo>
                    <a:pt x="26659" y="143509"/>
                  </a:lnTo>
                  <a:lnTo>
                    <a:pt x="27731" y="103405"/>
                  </a:lnTo>
                  <a:lnTo>
                    <a:pt x="30469" y="64611"/>
                  </a:lnTo>
                  <a:lnTo>
                    <a:pt x="34160" y="29388"/>
                  </a:lnTo>
                  <a:lnTo>
                    <a:pt x="38089" y="0"/>
                  </a:lnTo>
                  <a:close/>
                </a:path>
              </a:pathLst>
            </a:custGeom>
            <a:solidFill>
              <a:srgbClr val="FFD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967990" y="3173729"/>
              <a:ext cx="85090" cy="574040"/>
            </a:xfrm>
            <a:custGeom>
              <a:avLst/>
              <a:gdLst/>
              <a:ahLst/>
              <a:cxnLst/>
              <a:rect l="l" t="t" r="r" b="b"/>
              <a:pathLst>
                <a:path w="85090" h="574039">
                  <a:moveTo>
                    <a:pt x="60949" y="574039"/>
                  </a:moveTo>
                  <a:lnTo>
                    <a:pt x="30365" y="527212"/>
                  </a:lnTo>
                  <a:lnTo>
                    <a:pt x="18898" y="488808"/>
                  </a:lnTo>
                  <a:lnTo>
                    <a:pt x="10065" y="442503"/>
                  </a:lnTo>
                  <a:lnTo>
                    <a:pt x="3930" y="389863"/>
                  </a:lnTo>
                  <a:lnTo>
                    <a:pt x="553" y="332457"/>
                  </a:lnTo>
                  <a:lnTo>
                    <a:pt x="0" y="271853"/>
                  </a:lnTo>
                  <a:lnTo>
                    <a:pt x="2330" y="209617"/>
                  </a:lnTo>
                  <a:lnTo>
                    <a:pt x="7609" y="147319"/>
                  </a:lnTo>
                  <a:lnTo>
                    <a:pt x="6339" y="147319"/>
                  </a:lnTo>
                  <a:lnTo>
                    <a:pt x="3799" y="149859"/>
                  </a:lnTo>
                  <a:lnTo>
                    <a:pt x="2529" y="149859"/>
                  </a:lnTo>
                  <a:lnTo>
                    <a:pt x="12014" y="102334"/>
                  </a:lnTo>
                  <a:lnTo>
                    <a:pt x="21262" y="61118"/>
                  </a:lnTo>
                  <a:lnTo>
                    <a:pt x="30032" y="26808"/>
                  </a:lnTo>
                  <a:lnTo>
                    <a:pt x="38089" y="0"/>
                  </a:lnTo>
                  <a:lnTo>
                    <a:pt x="34160" y="29388"/>
                  </a:lnTo>
                  <a:lnTo>
                    <a:pt x="30469" y="64611"/>
                  </a:lnTo>
                  <a:lnTo>
                    <a:pt x="27731" y="103405"/>
                  </a:lnTo>
                  <a:lnTo>
                    <a:pt x="26659" y="143509"/>
                  </a:lnTo>
                  <a:lnTo>
                    <a:pt x="24119" y="143509"/>
                  </a:lnTo>
                  <a:lnTo>
                    <a:pt x="22849" y="143509"/>
                  </a:lnTo>
                  <a:lnTo>
                    <a:pt x="20309" y="143509"/>
                  </a:lnTo>
                  <a:lnTo>
                    <a:pt x="16008" y="208728"/>
                  </a:lnTo>
                  <a:lnTo>
                    <a:pt x="15427" y="272593"/>
                  </a:lnTo>
                  <a:lnTo>
                    <a:pt x="18478" y="333154"/>
                  </a:lnTo>
                  <a:lnTo>
                    <a:pt x="25072" y="388461"/>
                  </a:lnTo>
                  <a:lnTo>
                    <a:pt x="35117" y="436564"/>
                  </a:lnTo>
                  <a:lnTo>
                    <a:pt x="48527" y="475515"/>
                  </a:lnTo>
                  <a:lnTo>
                    <a:pt x="85079" y="518159"/>
                  </a:lnTo>
                  <a:lnTo>
                    <a:pt x="78630" y="531891"/>
                  </a:lnTo>
                  <a:lnTo>
                    <a:pt x="72538" y="546100"/>
                  </a:lnTo>
                  <a:lnTo>
                    <a:pt x="66684" y="560308"/>
                  </a:lnTo>
                  <a:lnTo>
                    <a:pt x="60949" y="574039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626350" y="1939289"/>
              <a:ext cx="571500" cy="287020"/>
            </a:xfrm>
            <a:custGeom>
              <a:avLst/>
              <a:gdLst/>
              <a:ahLst/>
              <a:cxnLst/>
              <a:rect l="l" t="t" r="r" b="b"/>
              <a:pathLst>
                <a:path w="571500" h="287019">
                  <a:moveTo>
                    <a:pt x="419100" y="0"/>
                  </a:moveTo>
                  <a:lnTo>
                    <a:pt x="420370" y="3810"/>
                  </a:lnTo>
                  <a:lnTo>
                    <a:pt x="421640" y="10160"/>
                  </a:lnTo>
                  <a:lnTo>
                    <a:pt x="421640" y="13970"/>
                  </a:lnTo>
                  <a:lnTo>
                    <a:pt x="370742" y="10500"/>
                  </a:lnTo>
                  <a:lnTo>
                    <a:pt x="319765" y="12412"/>
                  </a:lnTo>
                  <a:lnTo>
                    <a:pt x="269572" y="19483"/>
                  </a:lnTo>
                  <a:lnTo>
                    <a:pt x="221027" y="31488"/>
                  </a:lnTo>
                  <a:lnTo>
                    <a:pt x="174996" y="48205"/>
                  </a:lnTo>
                  <a:lnTo>
                    <a:pt x="132343" y="69411"/>
                  </a:lnTo>
                  <a:lnTo>
                    <a:pt x="93932" y="94881"/>
                  </a:lnTo>
                  <a:lnTo>
                    <a:pt x="60627" y="124394"/>
                  </a:lnTo>
                  <a:lnTo>
                    <a:pt x="33294" y="157725"/>
                  </a:lnTo>
                  <a:lnTo>
                    <a:pt x="12797" y="194651"/>
                  </a:lnTo>
                  <a:lnTo>
                    <a:pt x="0" y="234950"/>
                  </a:lnTo>
                  <a:lnTo>
                    <a:pt x="14287" y="246836"/>
                  </a:lnTo>
                  <a:lnTo>
                    <a:pt x="28575" y="259556"/>
                  </a:lnTo>
                  <a:lnTo>
                    <a:pt x="42862" y="272990"/>
                  </a:lnTo>
                  <a:lnTo>
                    <a:pt x="57150" y="287020"/>
                  </a:lnTo>
                  <a:lnTo>
                    <a:pt x="65557" y="245677"/>
                  </a:lnTo>
                  <a:lnTo>
                    <a:pt x="81269" y="207678"/>
                  </a:lnTo>
                  <a:lnTo>
                    <a:pt x="103531" y="173218"/>
                  </a:lnTo>
                  <a:lnTo>
                    <a:pt x="131586" y="142489"/>
                  </a:lnTo>
                  <a:lnTo>
                    <a:pt x="164680" y="115689"/>
                  </a:lnTo>
                  <a:lnTo>
                    <a:pt x="202055" y="93010"/>
                  </a:lnTo>
                  <a:lnTo>
                    <a:pt x="242958" y="74648"/>
                  </a:lnTo>
                  <a:lnTo>
                    <a:pt x="286631" y="60797"/>
                  </a:lnTo>
                  <a:lnTo>
                    <a:pt x="332320" y="51653"/>
                  </a:lnTo>
                  <a:lnTo>
                    <a:pt x="379268" y="47408"/>
                  </a:lnTo>
                  <a:lnTo>
                    <a:pt x="426720" y="48260"/>
                  </a:lnTo>
                  <a:lnTo>
                    <a:pt x="426720" y="64770"/>
                  </a:lnTo>
                  <a:lnTo>
                    <a:pt x="467379" y="60027"/>
                  </a:lnTo>
                  <a:lnTo>
                    <a:pt x="506253" y="60166"/>
                  </a:lnTo>
                  <a:lnTo>
                    <a:pt x="541555" y="63877"/>
                  </a:lnTo>
                  <a:lnTo>
                    <a:pt x="571500" y="69850"/>
                  </a:lnTo>
                  <a:lnTo>
                    <a:pt x="543937" y="52149"/>
                  </a:lnTo>
                  <a:lnTo>
                    <a:pt x="509111" y="33972"/>
                  </a:lnTo>
                  <a:lnTo>
                    <a:pt x="467379" y="16271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626350" y="1939289"/>
              <a:ext cx="571500" cy="287020"/>
            </a:xfrm>
            <a:custGeom>
              <a:avLst/>
              <a:gdLst/>
              <a:ahLst/>
              <a:cxnLst/>
              <a:rect l="l" t="t" r="r" b="b"/>
              <a:pathLst>
                <a:path w="571500" h="287019">
                  <a:moveTo>
                    <a:pt x="0" y="234950"/>
                  </a:moveTo>
                  <a:lnTo>
                    <a:pt x="12797" y="194651"/>
                  </a:lnTo>
                  <a:lnTo>
                    <a:pt x="33294" y="157725"/>
                  </a:lnTo>
                  <a:lnTo>
                    <a:pt x="60627" y="124394"/>
                  </a:lnTo>
                  <a:lnTo>
                    <a:pt x="93932" y="94881"/>
                  </a:lnTo>
                  <a:lnTo>
                    <a:pt x="132343" y="69411"/>
                  </a:lnTo>
                  <a:lnTo>
                    <a:pt x="174996" y="48205"/>
                  </a:lnTo>
                  <a:lnTo>
                    <a:pt x="221027" y="31488"/>
                  </a:lnTo>
                  <a:lnTo>
                    <a:pt x="269572" y="19483"/>
                  </a:lnTo>
                  <a:lnTo>
                    <a:pt x="319765" y="12412"/>
                  </a:lnTo>
                  <a:lnTo>
                    <a:pt x="370742" y="10500"/>
                  </a:lnTo>
                  <a:lnTo>
                    <a:pt x="421640" y="13970"/>
                  </a:lnTo>
                  <a:lnTo>
                    <a:pt x="421640" y="10160"/>
                  </a:lnTo>
                  <a:lnTo>
                    <a:pt x="420370" y="3810"/>
                  </a:lnTo>
                  <a:lnTo>
                    <a:pt x="419100" y="0"/>
                  </a:lnTo>
                  <a:lnTo>
                    <a:pt x="467379" y="16271"/>
                  </a:lnTo>
                  <a:lnTo>
                    <a:pt x="509111" y="33972"/>
                  </a:lnTo>
                  <a:lnTo>
                    <a:pt x="543937" y="52149"/>
                  </a:lnTo>
                  <a:lnTo>
                    <a:pt x="571500" y="69850"/>
                  </a:lnTo>
                  <a:lnTo>
                    <a:pt x="541555" y="63877"/>
                  </a:lnTo>
                  <a:lnTo>
                    <a:pt x="506253" y="60166"/>
                  </a:lnTo>
                  <a:lnTo>
                    <a:pt x="467379" y="60027"/>
                  </a:lnTo>
                  <a:lnTo>
                    <a:pt x="426720" y="64770"/>
                  </a:lnTo>
                  <a:lnTo>
                    <a:pt x="426720" y="59689"/>
                  </a:lnTo>
                  <a:lnTo>
                    <a:pt x="426720" y="54610"/>
                  </a:lnTo>
                  <a:lnTo>
                    <a:pt x="426720" y="48260"/>
                  </a:lnTo>
                  <a:lnTo>
                    <a:pt x="379268" y="47408"/>
                  </a:lnTo>
                  <a:lnTo>
                    <a:pt x="332320" y="51653"/>
                  </a:lnTo>
                  <a:lnTo>
                    <a:pt x="286631" y="60797"/>
                  </a:lnTo>
                  <a:lnTo>
                    <a:pt x="242958" y="74648"/>
                  </a:lnTo>
                  <a:lnTo>
                    <a:pt x="202055" y="93010"/>
                  </a:lnTo>
                  <a:lnTo>
                    <a:pt x="164680" y="115689"/>
                  </a:lnTo>
                  <a:lnTo>
                    <a:pt x="131586" y="142489"/>
                  </a:lnTo>
                  <a:lnTo>
                    <a:pt x="103531" y="173218"/>
                  </a:lnTo>
                  <a:lnTo>
                    <a:pt x="81269" y="207678"/>
                  </a:lnTo>
                  <a:lnTo>
                    <a:pt x="65557" y="245677"/>
                  </a:lnTo>
                  <a:lnTo>
                    <a:pt x="57150" y="287020"/>
                  </a:lnTo>
                  <a:lnTo>
                    <a:pt x="42862" y="272990"/>
                  </a:lnTo>
                  <a:lnTo>
                    <a:pt x="28575" y="259556"/>
                  </a:lnTo>
                  <a:lnTo>
                    <a:pt x="14287" y="246836"/>
                  </a:lnTo>
                  <a:lnTo>
                    <a:pt x="0" y="23495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184639" y="2848609"/>
              <a:ext cx="96520" cy="589280"/>
            </a:xfrm>
            <a:custGeom>
              <a:avLst/>
              <a:gdLst/>
              <a:ahLst/>
              <a:cxnLst/>
              <a:rect l="l" t="t" r="r" b="b"/>
              <a:pathLst>
                <a:path w="96520" h="589279">
                  <a:moveTo>
                    <a:pt x="25400" y="0"/>
                  </a:moveTo>
                  <a:lnTo>
                    <a:pt x="19466" y="13315"/>
                  </a:lnTo>
                  <a:lnTo>
                    <a:pt x="13176" y="26511"/>
                  </a:lnTo>
                  <a:lnTo>
                    <a:pt x="6647" y="39469"/>
                  </a:lnTo>
                  <a:lnTo>
                    <a:pt x="0" y="52069"/>
                  </a:lnTo>
                  <a:lnTo>
                    <a:pt x="19795" y="68583"/>
                  </a:lnTo>
                  <a:lnTo>
                    <a:pt x="51035" y="130480"/>
                  </a:lnTo>
                  <a:lnTo>
                    <a:pt x="62395" y="173084"/>
                  </a:lnTo>
                  <a:lnTo>
                    <a:pt x="70860" y="221603"/>
                  </a:lnTo>
                  <a:lnTo>
                    <a:pt x="76388" y="274649"/>
                  </a:lnTo>
                  <a:lnTo>
                    <a:pt x="78936" y="330830"/>
                  </a:lnTo>
                  <a:lnTo>
                    <a:pt x="78464" y="388757"/>
                  </a:lnTo>
                  <a:lnTo>
                    <a:pt x="74929" y="447039"/>
                  </a:lnTo>
                  <a:lnTo>
                    <a:pt x="72389" y="445769"/>
                  </a:lnTo>
                  <a:lnTo>
                    <a:pt x="69850" y="445769"/>
                  </a:lnTo>
                  <a:lnTo>
                    <a:pt x="67309" y="444500"/>
                  </a:lnTo>
                  <a:lnTo>
                    <a:pt x="66972" y="485874"/>
                  </a:lnTo>
                  <a:lnTo>
                    <a:pt x="64611" y="524986"/>
                  </a:lnTo>
                  <a:lnTo>
                    <a:pt x="61059" y="560050"/>
                  </a:lnTo>
                  <a:lnTo>
                    <a:pt x="57150" y="589279"/>
                  </a:lnTo>
                  <a:lnTo>
                    <a:pt x="66139" y="563622"/>
                  </a:lnTo>
                  <a:lnTo>
                    <a:pt x="75723" y="530701"/>
                  </a:lnTo>
                  <a:lnTo>
                    <a:pt x="85546" y="490874"/>
                  </a:lnTo>
                  <a:lnTo>
                    <a:pt x="95250" y="444500"/>
                  </a:lnTo>
                  <a:lnTo>
                    <a:pt x="92709" y="444500"/>
                  </a:lnTo>
                  <a:lnTo>
                    <a:pt x="90169" y="445769"/>
                  </a:lnTo>
                  <a:lnTo>
                    <a:pt x="88900" y="444500"/>
                  </a:lnTo>
                  <a:lnTo>
                    <a:pt x="94039" y="382637"/>
                  </a:lnTo>
                  <a:lnTo>
                    <a:pt x="95959" y="320064"/>
                  </a:lnTo>
                  <a:lnTo>
                    <a:pt x="94732" y="258421"/>
                  </a:lnTo>
                  <a:lnTo>
                    <a:pt x="90433" y="199349"/>
                  </a:lnTo>
                  <a:lnTo>
                    <a:pt x="83133" y="144490"/>
                  </a:lnTo>
                  <a:lnTo>
                    <a:pt x="72907" y="95485"/>
                  </a:lnTo>
                  <a:lnTo>
                    <a:pt x="59827" y="53974"/>
                  </a:lnTo>
                  <a:lnTo>
                    <a:pt x="43967" y="21598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D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184639" y="2848609"/>
              <a:ext cx="96520" cy="589280"/>
            </a:xfrm>
            <a:custGeom>
              <a:avLst/>
              <a:gdLst/>
              <a:ahLst/>
              <a:cxnLst/>
              <a:rect l="l" t="t" r="r" b="b"/>
              <a:pathLst>
                <a:path w="96520" h="589279">
                  <a:moveTo>
                    <a:pt x="25400" y="0"/>
                  </a:moveTo>
                  <a:lnTo>
                    <a:pt x="59827" y="53974"/>
                  </a:lnTo>
                  <a:lnTo>
                    <a:pt x="72907" y="95485"/>
                  </a:lnTo>
                  <a:lnTo>
                    <a:pt x="83133" y="144490"/>
                  </a:lnTo>
                  <a:lnTo>
                    <a:pt x="90433" y="199349"/>
                  </a:lnTo>
                  <a:lnTo>
                    <a:pt x="94732" y="258421"/>
                  </a:lnTo>
                  <a:lnTo>
                    <a:pt x="95959" y="320064"/>
                  </a:lnTo>
                  <a:lnTo>
                    <a:pt x="94039" y="382637"/>
                  </a:lnTo>
                  <a:lnTo>
                    <a:pt x="88900" y="444500"/>
                  </a:lnTo>
                  <a:lnTo>
                    <a:pt x="90169" y="445769"/>
                  </a:lnTo>
                  <a:lnTo>
                    <a:pt x="92709" y="444500"/>
                  </a:lnTo>
                  <a:lnTo>
                    <a:pt x="95250" y="444500"/>
                  </a:lnTo>
                  <a:lnTo>
                    <a:pt x="85546" y="490874"/>
                  </a:lnTo>
                  <a:lnTo>
                    <a:pt x="75723" y="530701"/>
                  </a:lnTo>
                  <a:lnTo>
                    <a:pt x="66139" y="563622"/>
                  </a:lnTo>
                  <a:lnTo>
                    <a:pt x="57150" y="589279"/>
                  </a:lnTo>
                  <a:lnTo>
                    <a:pt x="61059" y="560050"/>
                  </a:lnTo>
                  <a:lnTo>
                    <a:pt x="64611" y="524986"/>
                  </a:lnTo>
                  <a:lnTo>
                    <a:pt x="66972" y="485874"/>
                  </a:lnTo>
                  <a:lnTo>
                    <a:pt x="67309" y="444500"/>
                  </a:lnTo>
                  <a:lnTo>
                    <a:pt x="69850" y="445769"/>
                  </a:lnTo>
                  <a:lnTo>
                    <a:pt x="72389" y="445769"/>
                  </a:lnTo>
                  <a:lnTo>
                    <a:pt x="74929" y="447039"/>
                  </a:lnTo>
                  <a:lnTo>
                    <a:pt x="78464" y="388757"/>
                  </a:lnTo>
                  <a:lnTo>
                    <a:pt x="78936" y="330830"/>
                  </a:lnTo>
                  <a:lnTo>
                    <a:pt x="76388" y="274649"/>
                  </a:lnTo>
                  <a:lnTo>
                    <a:pt x="70860" y="221603"/>
                  </a:lnTo>
                  <a:lnTo>
                    <a:pt x="62395" y="173084"/>
                  </a:lnTo>
                  <a:lnTo>
                    <a:pt x="51035" y="130480"/>
                  </a:lnTo>
                  <a:lnTo>
                    <a:pt x="19795" y="68583"/>
                  </a:lnTo>
                  <a:lnTo>
                    <a:pt x="0" y="52069"/>
                  </a:lnTo>
                  <a:lnTo>
                    <a:pt x="6647" y="39469"/>
                  </a:lnTo>
                  <a:lnTo>
                    <a:pt x="13176" y="26511"/>
                  </a:lnTo>
                  <a:lnTo>
                    <a:pt x="19466" y="13315"/>
                  </a:lnTo>
                  <a:lnTo>
                    <a:pt x="2540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900666" y="2531109"/>
              <a:ext cx="882650" cy="1770380"/>
            </a:xfrm>
            <a:custGeom>
              <a:avLst/>
              <a:gdLst/>
              <a:ahLst/>
              <a:cxnLst/>
              <a:rect l="l" t="t" r="r" b="b"/>
              <a:pathLst>
                <a:path w="882650" h="1770379">
                  <a:moveTo>
                    <a:pt x="880113" y="908050"/>
                  </a:moveTo>
                  <a:lnTo>
                    <a:pt x="875760" y="972733"/>
                  </a:lnTo>
                  <a:lnTo>
                    <a:pt x="869377" y="1035835"/>
                  </a:lnTo>
                  <a:lnTo>
                    <a:pt x="861037" y="1097228"/>
                  </a:lnTo>
                  <a:lnTo>
                    <a:pt x="850811" y="1156785"/>
                  </a:lnTo>
                  <a:lnTo>
                    <a:pt x="838773" y="1214378"/>
                  </a:lnTo>
                  <a:lnTo>
                    <a:pt x="824995" y="1269881"/>
                  </a:lnTo>
                  <a:lnTo>
                    <a:pt x="809550" y="1323166"/>
                  </a:lnTo>
                  <a:lnTo>
                    <a:pt x="792510" y="1374106"/>
                  </a:lnTo>
                  <a:lnTo>
                    <a:pt x="773948" y="1422574"/>
                  </a:lnTo>
                  <a:lnTo>
                    <a:pt x="753937" y="1468443"/>
                  </a:lnTo>
                  <a:lnTo>
                    <a:pt x="732550" y="1511586"/>
                  </a:lnTo>
                  <a:lnTo>
                    <a:pt x="709859" y="1551876"/>
                  </a:lnTo>
                  <a:lnTo>
                    <a:pt x="685936" y="1589185"/>
                  </a:lnTo>
                  <a:lnTo>
                    <a:pt x="660855" y="1623387"/>
                  </a:lnTo>
                  <a:lnTo>
                    <a:pt x="634688" y="1654353"/>
                  </a:lnTo>
                  <a:lnTo>
                    <a:pt x="607507" y="1681958"/>
                  </a:lnTo>
                  <a:lnTo>
                    <a:pt x="550397" y="1726574"/>
                  </a:lnTo>
                  <a:lnTo>
                    <a:pt x="490105" y="1756216"/>
                  </a:lnTo>
                  <a:lnTo>
                    <a:pt x="427212" y="1769868"/>
                  </a:lnTo>
                  <a:lnTo>
                    <a:pt x="394973" y="1770379"/>
                  </a:lnTo>
                  <a:lnTo>
                    <a:pt x="363113" y="1766585"/>
                  </a:lnTo>
                  <a:lnTo>
                    <a:pt x="302226" y="1746570"/>
                  </a:lnTo>
                  <a:lnTo>
                    <a:pt x="245518" y="1710885"/>
                  </a:lnTo>
                  <a:lnTo>
                    <a:pt x="193469" y="1660608"/>
                  </a:lnTo>
                  <a:lnTo>
                    <a:pt x="169343" y="1630334"/>
                  </a:lnTo>
                  <a:lnTo>
                    <a:pt x="146561" y="1596816"/>
                  </a:lnTo>
                  <a:lnTo>
                    <a:pt x="125185" y="1560188"/>
                  </a:lnTo>
                  <a:lnTo>
                    <a:pt x="105275" y="1520586"/>
                  </a:lnTo>
                  <a:lnTo>
                    <a:pt x="86890" y="1478143"/>
                  </a:lnTo>
                  <a:lnTo>
                    <a:pt x="70091" y="1432994"/>
                  </a:lnTo>
                  <a:lnTo>
                    <a:pt x="54937" y="1385275"/>
                  </a:lnTo>
                  <a:lnTo>
                    <a:pt x="41490" y="1335120"/>
                  </a:lnTo>
                  <a:lnTo>
                    <a:pt x="29809" y="1282663"/>
                  </a:lnTo>
                  <a:lnTo>
                    <a:pt x="19954" y="1228039"/>
                  </a:lnTo>
                  <a:lnTo>
                    <a:pt x="11986" y="1171382"/>
                  </a:lnTo>
                  <a:lnTo>
                    <a:pt x="5964" y="1112829"/>
                  </a:lnTo>
                  <a:lnTo>
                    <a:pt x="1948" y="1052512"/>
                  </a:lnTo>
                  <a:lnTo>
                    <a:pt x="0" y="990566"/>
                  </a:lnTo>
                  <a:lnTo>
                    <a:pt x="178" y="927127"/>
                  </a:lnTo>
                  <a:lnTo>
                    <a:pt x="2543" y="862329"/>
                  </a:lnTo>
                  <a:lnTo>
                    <a:pt x="6895" y="797646"/>
                  </a:lnTo>
                  <a:lnTo>
                    <a:pt x="13277" y="734544"/>
                  </a:lnTo>
                  <a:lnTo>
                    <a:pt x="21616" y="673151"/>
                  </a:lnTo>
                  <a:lnTo>
                    <a:pt x="31838" y="613594"/>
                  </a:lnTo>
                  <a:lnTo>
                    <a:pt x="43870" y="556001"/>
                  </a:lnTo>
                  <a:lnTo>
                    <a:pt x="57638" y="500498"/>
                  </a:lnTo>
                  <a:lnTo>
                    <a:pt x="73070" y="447213"/>
                  </a:lnTo>
                  <a:lnTo>
                    <a:pt x="90092" y="396273"/>
                  </a:lnTo>
                  <a:lnTo>
                    <a:pt x="108631" y="347805"/>
                  </a:lnTo>
                  <a:lnTo>
                    <a:pt x="128614" y="301936"/>
                  </a:lnTo>
                  <a:lnTo>
                    <a:pt x="149967" y="258793"/>
                  </a:lnTo>
                  <a:lnTo>
                    <a:pt x="172617" y="218503"/>
                  </a:lnTo>
                  <a:lnTo>
                    <a:pt x="196490" y="181194"/>
                  </a:lnTo>
                  <a:lnTo>
                    <a:pt x="221514" y="146992"/>
                  </a:lnTo>
                  <a:lnTo>
                    <a:pt x="247616" y="116026"/>
                  </a:lnTo>
                  <a:lnTo>
                    <a:pt x="274721" y="88421"/>
                  </a:lnTo>
                  <a:lnTo>
                    <a:pt x="331650" y="43805"/>
                  </a:lnTo>
                  <a:lnTo>
                    <a:pt x="391716" y="14163"/>
                  </a:lnTo>
                  <a:lnTo>
                    <a:pt x="454332" y="511"/>
                  </a:lnTo>
                  <a:lnTo>
                    <a:pt x="486413" y="0"/>
                  </a:lnTo>
                  <a:lnTo>
                    <a:pt x="518425" y="3946"/>
                  </a:lnTo>
                  <a:lnTo>
                    <a:pt x="579538" y="24185"/>
                  </a:lnTo>
                  <a:lnTo>
                    <a:pt x="636388" y="60001"/>
                  </a:lnTo>
                  <a:lnTo>
                    <a:pt x="688513" y="110332"/>
                  </a:lnTo>
                  <a:lnTo>
                    <a:pt x="712660" y="140609"/>
                  </a:lnTo>
                  <a:lnTo>
                    <a:pt x="735453" y="174116"/>
                  </a:lnTo>
                  <a:lnTo>
                    <a:pt x="756834" y="210720"/>
                  </a:lnTo>
                  <a:lnTo>
                    <a:pt x="776746" y="250289"/>
                  </a:lnTo>
                  <a:lnTo>
                    <a:pt x="795131" y="292691"/>
                  </a:lnTo>
                  <a:lnTo>
                    <a:pt x="811931" y="337792"/>
                  </a:lnTo>
                  <a:lnTo>
                    <a:pt x="827090" y="385459"/>
                  </a:lnTo>
                  <a:lnTo>
                    <a:pt x="840548" y="435560"/>
                  </a:lnTo>
                  <a:lnTo>
                    <a:pt x="852250" y="487962"/>
                  </a:lnTo>
                  <a:lnTo>
                    <a:pt x="862136" y="542532"/>
                  </a:lnTo>
                  <a:lnTo>
                    <a:pt x="870150" y="599137"/>
                  </a:lnTo>
                  <a:lnTo>
                    <a:pt x="876233" y="657646"/>
                  </a:lnTo>
                  <a:lnTo>
                    <a:pt x="880329" y="717924"/>
                  </a:lnTo>
                  <a:lnTo>
                    <a:pt x="882379" y="779839"/>
                  </a:lnTo>
                  <a:lnTo>
                    <a:pt x="882326" y="843258"/>
                  </a:lnTo>
                  <a:lnTo>
                    <a:pt x="880113" y="90805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1648460" y="2216150"/>
            <a:ext cx="539750" cy="209550"/>
            <a:chOff x="1648460" y="2216150"/>
            <a:chExt cx="539750" cy="209550"/>
          </a:xfrm>
        </p:grpSpPr>
        <p:sp>
          <p:nvSpPr>
            <p:cNvPr id="38" name="object 38" descr=""/>
            <p:cNvSpPr/>
            <p:nvPr/>
          </p:nvSpPr>
          <p:spPr>
            <a:xfrm>
              <a:off x="1648460" y="2216150"/>
              <a:ext cx="539750" cy="209550"/>
            </a:xfrm>
            <a:custGeom>
              <a:avLst/>
              <a:gdLst/>
              <a:ahLst/>
              <a:cxnLst/>
              <a:rect l="l" t="t" r="r" b="b"/>
              <a:pathLst>
                <a:path w="539750" h="209550">
                  <a:moveTo>
                    <a:pt x="270509" y="0"/>
                  </a:moveTo>
                  <a:lnTo>
                    <a:pt x="207139" y="2636"/>
                  </a:lnTo>
                  <a:lnTo>
                    <a:pt x="149678" y="10204"/>
                  </a:lnTo>
                  <a:lnTo>
                    <a:pt x="99526" y="22193"/>
                  </a:lnTo>
                  <a:lnTo>
                    <a:pt x="58083" y="38092"/>
                  </a:lnTo>
                  <a:lnTo>
                    <a:pt x="6920" y="79576"/>
                  </a:lnTo>
                  <a:lnTo>
                    <a:pt x="0" y="104139"/>
                  </a:lnTo>
                  <a:lnTo>
                    <a:pt x="6920" y="128773"/>
                  </a:lnTo>
                  <a:lnTo>
                    <a:pt x="58083" y="170687"/>
                  </a:lnTo>
                  <a:lnTo>
                    <a:pt x="99526" y="186856"/>
                  </a:lnTo>
                  <a:lnTo>
                    <a:pt x="149678" y="199093"/>
                  </a:lnTo>
                  <a:lnTo>
                    <a:pt x="207139" y="206843"/>
                  </a:lnTo>
                  <a:lnTo>
                    <a:pt x="270509" y="209550"/>
                  </a:lnTo>
                  <a:lnTo>
                    <a:pt x="333410" y="206843"/>
                  </a:lnTo>
                  <a:lnTo>
                    <a:pt x="390534" y="199093"/>
                  </a:lnTo>
                  <a:lnTo>
                    <a:pt x="440460" y="186856"/>
                  </a:lnTo>
                  <a:lnTo>
                    <a:pt x="481766" y="170687"/>
                  </a:lnTo>
                  <a:lnTo>
                    <a:pt x="532833" y="128773"/>
                  </a:lnTo>
                  <a:lnTo>
                    <a:pt x="539750" y="104139"/>
                  </a:lnTo>
                  <a:lnTo>
                    <a:pt x="532833" y="79576"/>
                  </a:lnTo>
                  <a:lnTo>
                    <a:pt x="481766" y="38092"/>
                  </a:lnTo>
                  <a:lnTo>
                    <a:pt x="440460" y="22193"/>
                  </a:lnTo>
                  <a:lnTo>
                    <a:pt x="390534" y="10204"/>
                  </a:lnTo>
                  <a:lnTo>
                    <a:pt x="333410" y="2636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648460" y="2216150"/>
              <a:ext cx="539750" cy="209550"/>
            </a:xfrm>
            <a:custGeom>
              <a:avLst/>
              <a:gdLst/>
              <a:ahLst/>
              <a:cxnLst/>
              <a:rect l="l" t="t" r="r" b="b"/>
              <a:pathLst>
                <a:path w="539750" h="209550">
                  <a:moveTo>
                    <a:pt x="270509" y="0"/>
                  </a:moveTo>
                  <a:lnTo>
                    <a:pt x="333410" y="2636"/>
                  </a:lnTo>
                  <a:lnTo>
                    <a:pt x="390534" y="10204"/>
                  </a:lnTo>
                  <a:lnTo>
                    <a:pt x="440460" y="22193"/>
                  </a:lnTo>
                  <a:lnTo>
                    <a:pt x="481766" y="38092"/>
                  </a:lnTo>
                  <a:lnTo>
                    <a:pt x="532833" y="79576"/>
                  </a:lnTo>
                  <a:lnTo>
                    <a:pt x="539750" y="104139"/>
                  </a:lnTo>
                  <a:lnTo>
                    <a:pt x="532833" y="128773"/>
                  </a:lnTo>
                  <a:lnTo>
                    <a:pt x="481766" y="170687"/>
                  </a:lnTo>
                  <a:lnTo>
                    <a:pt x="440460" y="186856"/>
                  </a:lnTo>
                  <a:lnTo>
                    <a:pt x="390534" y="199093"/>
                  </a:lnTo>
                  <a:lnTo>
                    <a:pt x="333410" y="206843"/>
                  </a:lnTo>
                  <a:lnTo>
                    <a:pt x="270509" y="209550"/>
                  </a:lnTo>
                  <a:lnTo>
                    <a:pt x="207139" y="206843"/>
                  </a:lnTo>
                  <a:lnTo>
                    <a:pt x="149678" y="199093"/>
                  </a:lnTo>
                  <a:lnTo>
                    <a:pt x="99526" y="186856"/>
                  </a:lnTo>
                  <a:lnTo>
                    <a:pt x="58083" y="170687"/>
                  </a:lnTo>
                  <a:lnTo>
                    <a:pt x="6920" y="128773"/>
                  </a:lnTo>
                  <a:lnTo>
                    <a:pt x="0" y="104139"/>
                  </a:lnTo>
                  <a:lnTo>
                    <a:pt x="6920" y="79576"/>
                  </a:lnTo>
                  <a:lnTo>
                    <a:pt x="58083" y="38092"/>
                  </a:lnTo>
                  <a:lnTo>
                    <a:pt x="99526" y="22193"/>
                  </a:lnTo>
                  <a:lnTo>
                    <a:pt x="149678" y="10204"/>
                  </a:lnTo>
                  <a:lnTo>
                    <a:pt x="207139" y="2636"/>
                  </a:lnTo>
                  <a:lnTo>
                    <a:pt x="27050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1355089" y="2566670"/>
            <a:ext cx="359410" cy="139700"/>
            <a:chOff x="1355089" y="2566670"/>
            <a:chExt cx="359410" cy="139700"/>
          </a:xfrm>
        </p:grpSpPr>
        <p:sp>
          <p:nvSpPr>
            <p:cNvPr id="41" name="object 41" descr=""/>
            <p:cNvSpPr/>
            <p:nvPr/>
          </p:nvSpPr>
          <p:spPr>
            <a:xfrm>
              <a:off x="1355089" y="2566670"/>
              <a:ext cx="359410" cy="139700"/>
            </a:xfrm>
            <a:custGeom>
              <a:avLst/>
              <a:gdLst/>
              <a:ahLst/>
              <a:cxnLst/>
              <a:rect l="l" t="t" r="r" b="b"/>
              <a:pathLst>
                <a:path w="359410" h="139700">
                  <a:moveTo>
                    <a:pt x="179069" y="0"/>
                  </a:moveTo>
                  <a:lnTo>
                    <a:pt x="108227" y="5377"/>
                  </a:lnTo>
                  <a:lnTo>
                    <a:pt x="51434" y="20161"/>
                  </a:lnTo>
                  <a:lnTo>
                    <a:pt x="13692" y="42326"/>
                  </a:lnTo>
                  <a:lnTo>
                    <a:pt x="0" y="69850"/>
                  </a:lnTo>
                  <a:lnTo>
                    <a:pt x="13692" y="97909"/>
                  </a:lnTo>
                  <a:lnTo>
                    <a:pt x="51434" y="120014"/>
                  </a:lnTo>
                  <a:lnTo>
                    <a:pt x="108227" y="134500"/>
                  </a:lnTo>
                  <a:lnTo>
                    <a:pt x="179069" y="139700"/>
                  </a:lnTo>
                  <a:lnTo>
                    <a:pt x="250110" y="134500"/>
                  </a:lnTo>
                  <a:lnTo>
                    <a:pt x="307340" y="120014"/>
                  </a:lnTo>
                  <a:lnTo>
                    <a:pt x="345519" y="97909"/>
                  </a:lnTo>
                  <a:lnTo>
                    <a:pt x="359409" y="69850"/>
                  </a:lnTo>
                  <a:lnTo>
                    <a:pt x="345519" y="42326"/>
                  </a:lnTo>
                  <a:lnTo>
                    <a:pt x="307340" y="20161"/>
                  </a:lnTo>
                  <a:lnTo>
                    <a:pt x="250110" y="5377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355089" y="2566670"/>
              <a:ext cx="359410" cy="139700"/>
            </a:xfrm>
            <a:custGeom>
              <a:avLst/>
              <a:gdLst/>
              <a:ahLst/>
              <a:cxnLst/>
              <a:rect l="l" t="t" r="r" b="b"/>
              <a:pathLst>
                <a:path w="359410" h="139700">
                  <a:moveTo>
                    <a:pt x="179069" y="0"/>
                  </a:moveTo>
                  <a:lnTo>
                    <a:pt x="250110" y="5377"/>
                  </a:lnTo>
                  <a:lnTo>
                    <a:pt x="307340" y="20161"/>
                  </a:lnTo>
                  <a:lnTo>
                    <a:pt x="345519" y="42326"/>
                  </a:lnTo>
                  <a:lnTo>
                    <a:pt x="359409" y="69850"/>
                  </a:lnTo>
                  <a:lnTo>
                    <a:pt x="345519" y="97909"/>
                  </a:lnTo>
                  <a:lnTo>
                    <a:pt x="307340" y="120014"/>
                  </a:lnTo>
                  <a:lnTo>
                    <a:pt x="250110" y="134500"/>
                  </a:lnTo>
                  <a:lnTo>
                    <a:pt x="179069" y="139700"/>
                  </a:lnTo>
                  <a:lnTo>
                    <a:pt x="108227" y="134500"/>
                  </a:lnTo>
                  <a:lnTo>
                    <a:pt x="51434" y="120014"/>
                  </a:lnTo>
                  <a:lnTo>
                    <a:pt x="13692" y="97909"/>
                  </a:lnTo>
                  <a:lnTo>
                    <a:pt x="0" y="69850"/>
                  </a:lnTo>
                  <a:lnTo>
                    <a:pt x="13692" y="42326"/>
                  </a:lnTo>
                  <a:lnTo>
                    <a:pt x="51434" y="20161"/>
                  </a:lnTo>
                  <a:lnTo>
                    <a:pt x="108227" y="5377"/>
                  </a:lnTo>
                  <a:lnTo>
                    <a:pt x="17906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3" name="object 4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4900" y="2865120"/>
            <a:ext cx="209550" cy="81280"/>
          </a:xfrm>
          <a:prstGeom prst="rect">
            <a:avLst/>
          </a:prstGeom>
        </p:spPr>
      </p:pic>
      <p:sp>
        <p:nvSpPr>
          <p:cNvPr id="44" name="object 44" descr=""/>
          <p:cNvSpPr txBox="1"/>
          <p:nvPr/>
        </p:nvSpPr>
        <p:spPr>
          <a:xfrm>
            <a:off x="256540" y="1084579"/>
            <a:ext cx="3412490" cy="123952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624330" marR="5080">
              <a:lnSpc>
                <a:spcPts val="2020"/>
              </a:lnSpc>
              <a:spcBef>
                <a:spcPts val="280"/>
              </a:spcBef>
            </a:pP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Castor,</a:t>
            </a:r>
            <a:r>
              <a:rPr dirty="0" sz="1800" spc="-70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une</a:t>
            </a:r>
            <a:r>
              <a:rPr dirty="0" sz="1800" spc="-65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253137"/>
                </a:solidFill>
                <a:latin typeface="Arial"/>
                <a:cs typeface="Arial"/>
              </a:rPr>
              <a:t>étoile </a:t>
            </a: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quadruple</a:t>
            </a:r>
            <a:r>
              <a:rPr dirty="0" sz="1800" spc="-65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253137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algn="ctr" marL="1609725">
              <a:lnSpc>
                <a:spcPts val="1964"/>
              </a:lnSpc>
            </a:pPr>
            <a:r>
              <a:rPr dirty="0" sz="1800" spc="-25">
                <a:solidFill>
                  <a:srgbClr val="253137"/>
                </a:solidFill>
                <a:latin typeface="Microsoft Sans Serif"/>
                <a:cs typeface="Microsoft Sans Serif"/>
              </a:rPr>
              <a:t>...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56609"/>
            <a:ext cx="1991360" cy="230759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20090" y="359409"/>
            <a:ext cx="5759450" cy="2880360"/>
            <a:chOff x="720090" y="359409"/>
            <a:chExt cx="5759450" cy="2880360"/>
          </a:xfrm>
        </p:grpSpPr>
        <p:sp>
          <p:nvSpPr>
            <p:cNvPr id="4" name="object 4" descr=""/>
            <p:cNvSpPr/>
            <p:nvPr/>
          </p:nvSpPr>
          <p:spPr>
            <a:xfrm>
              <a:off x="720090" y="359409"/>
              <a:ext cx="539750" cy="1080770"/>
            </a:xfrm>
            <a:custGeom>
              <a:avLst/>
              <a:gdLst/>
              <a:ahLst/>
              <a:cxnLst/>
              <a:rect l="l" t="t" r="r" b="b"/>
              <a:pathLst>
                <a:path w="539750" h="1080770">
                  <a:moveTo>
                    <a:pt x="539750" y="0"/>
                  </a:moveTo>
                  <a:lnTo>
                    <a:pt x="0" y="0"/>
                  </a:lnTo>
                  <a:lnTo>
                    <a:pt x="0" y="1080769"/>
                  </a:lnTo>
                  <a:lnTo>
                    <a:pt x="269240" y="1080769"/>
                  </a:lnTo>
                  <a:lnTo>
                    <a:pt x="539750" y="1080769"/>
                  </a:lnTo>
                  <a:lnTo>
                    <a:pt x="539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20090" y="359409"/>
              <a:ext cx="539750" cy="1080770"/>
            </a:xfrm>
            <a:custGeom>
              <a:avLst/>
              <a:gdLst/>
              <a:ahLst/>
              <a:cxnLst/>
              <a:rect l="l" t="t" r="r" b="b"/>
              <a:pathLst>
                <a:path w="539750" h="1080770">
                  <a:moveTo>
                    <a:pt x="269240" y="1080769"/>
                  </a:moveTo>
                  <a:lnTo>
                    <a:pt x="0" y="1080769"/>
                  </a:lnTo>
                  <a:lnTo>
                    <a:pt x="0" y="0"/>
                  </a:lnTo>
                  <a:lnTo>
                    <a:pt x="539750" y="0"/>
                  </a:lnTo>
                  <a:lnTo>
                    <a:pt x="539750" y="1080769"/>
                  </a:lnTo>
                  <a:lnTo>
                    <a:pt x="269240" y="1080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0090" y="720089"/>
              <a:ext cx="5759450" cy="2519680"/>
            </a:xfrm>
            <a:custGeom>
              <a:avLst/>
              <a:gdLst/>
              <a:ahLst/>
              <a:cxnLst/>
              <a:rect l="l" t="t" r="r" b="b"/>
              <a:pathLst>
                <a:path w="5759450" h="2519680">
                  <a:moveTo>
                    <a:pt x="2880360" y="0"/>
                  </a:moveTo>
                  <a:lnTo>
                    <a:pt x="2947207" y="306"/>
                  </a:lnTo>
                  <a:lnTo>
                    <a:pt x="3013608" y="1221"/>
                  </a:lnTo>
                  <a:lnTo>
                    <a:pt x="3079549" y="2740"/>
                  </a:lnTo>
                  <a:lnTo>
                    <a:pt x="3145017" y="4856"/>
                  </a:lnTo>
                  <a:lnTo>
                    <a:pt x="3209999" y="7564"/>
                  </a:lnTo>
                  <a:lnTo>
                    <a:pt x="3274481" y="10857"/>
                  </a:lnTo>
                  <a:lnTo>
                    <a:pt x="3338449" y="14730"/>
                  </a:lnTo>
                  <a:lnTo>
                    <a:pt x="3401892" y="19177"/>
                  </a:lnTo>
                  <a:lnTo>
                    <a:pt x="3464794" y="24192"/>
                  </a:lnTo>
                  <a:lnTo>
                    <a:pt x="3527144" y="29770"/>
                  </a:lnTo>
                  <a:lnTo>
                    <a:pt x="3588927" y="35904"/>
                  </a:lnTo>
                  <a:lnTo>
                    <a:pt x="3650131" y="42588"/>
                  </a:lnTo>
                  <a:lnTo>
                    <a:pt x="3710742" y="49818"/>
                  </a:lnTo>
                  <a:lnTo>
                    <a:pt x="3770747" y="57586"/>
                  </a:lnTo>
                  <a:lnTo>
                    <a:pt x="3830133" y="65888"/>
                  </a:lnTo>
                  <a:lnTo>
                    <a:pt x="3888885" y="74717"/>
                  </a:lnTo>
                  <a:lnTo>
                    <a:pt x="3946992" y="84067"/>
                  </a:lnTo>
                  <a:lnTo>
                    <a:pt x="4004439" y="93933"/>
                  </a:lnTo>
                  <a:lnTo>
                    <a:pt x="4061214" y="104309"/>
                  </a:lnTo>
                  <a:lnTo>
                    <a:pt x="4117302" y="115189"/>
                  </a:lnTo>
                  <a:lnTo>
                    <a:pt x="4172691" y="126567"/>
                  </a:lnTo>
                  <a:lnTo>
                    <a:pt x="4227368" y="138437"/>
                  </a:lnTo>
                  <a:lnTo>
                    <a:pt x="4281319" y="150794"/>
                  </a:lnTo>
                  <a:lnTo>
                    <a:pt x="4334531" y="163631"/>
                  </a:lnTo>
                  <a:lnTo>
                    <a:pt x="4386990" y="176943"/>
                  </a:lnTo>
                  <a:lnTo>
                    <a:pt x="4438683" y="190724"/>
                  </a:lnTo>
                  <a:lnTo>
                    <a:pt x="4489598" y="204968"/>
                  </a:lnTo>
                  <a:lnTo>
                    <a:pt x="4539720" y="219669"/>
                  </a:lnTo>
                  <a:lnTo>
                    <a:pt x="4589036" y="234822"/>
                  </a:lnTo>
                  <a:lnTo>
                    <a:pt x="4637534" y="250420"/>
                  </a:lnTo>
                  <a:lnTo>
                    <a:pt x="4685199" y="266458"/>
                  </a:lnTo>
                  <a:lnTo>
                    <a:pt x="4732018" y="282930"/>
                  </a:lnTo>
                  <a:lnTo>
                    <a:pt x="4777979" y="299830"/>
                  </a:lnTo>
                  <a:lnTo>
                    <a:pt x="4823067" y="317152"/>
                  </a:lnTo>
                  <a:lnTo>
                    <a:pt x="4867271" y="334891"/>
                  </a:lnTo>
                  <a:lnTo>
                    <a:pt x="4910575" y="353040"/>
                  </a:lnTo>
                  <a:lnTo>
                    <a:pt x="4952967" y="371594"/>
                  </a:lnTo>
                  <a:lnTo>
                    <a:pt x="4994434" y="390547"/>
                  </a:lnTo>
                  <a:lnTo>
                    <a:pt x="5034962" y="409893"/>
                  </a:lnTo>
                  <a:lnTo>
                    <a:pt x="5074538" y="429626"/>
                  </a:lnTo>
                  <a:lnTo>
                    <a:pt x="5113149" y="449740"/>
                  </a:lnTo>
                  <a:lnTo>
                    <a:pt x="5150782" y="470230"/>
                  </a:lnTo>
                  <a:lnTo>
                    <a:pt x="5187422" y="491090"/>
                  </a:lnTo>
                  <a:lnTo>
                    <a:pt x="5223057" y="512314"/>
                  </a:lnTo>
                  <a:lnTo>
                    <a:pt x="5257674" y="533895"/>
                  </a:lnTo>
                  <a:lnTo>
                    <a:pt x="5291259" y="555829"/>
                  </a:lnTo>
                  <a:lnTo>
                    <a:pt x="5323799" y="578109"/>
                  </a:lnTo>
                  <a:lnTo>
                    <a:pt x="5355281" y="600730"/>
                  </a:lnTo>
                  <a:lnTo>
                    <a:pt x="5385691" y="623685"/>
                  </a:lnTo>
                  <a:lnTo>
                    <a:pt x="5443243" y="670576"/>
                  </a:lnTo>
                  <a:lnTo>
                    <a:pt x="5496348" y="718736"/>
                  </a:lnTo>
                  <a:lnTo>
                    <a:pt x="5544901" y="768118"/>
                  </a:lnTo>
                  <a:lnTo>
                    <a:pt x="5588795" y="818676"/>
                  </a:lnTo>
                  <a:lnTo>
                    <a:pt x="5627923" y="870361"/>
                  </a:lnTo>
                  <a:lnTo>
                    <a:pt x="5662179" y="923129"/>
                  </a:lnTo>
                  <a:lnTo>
                    <a:pt x="5691458" y="976932"/>
                  </a:lnTo>
                  <a:lnTo>
                    <a:pt x="5715651" y="1031723"/>
                  </a:lnTo>
                  <a:lnTo>
                    <a:pt x="5734653" y="1087456"/>
                  </a:lnTo>
                  <a:lnTo>
                    <a:pt x="5748358" y="1144085"/>
                  </a:lnTo>
                  <a:lnTo>
                    <a:pt x="5756659" y="1201561"/>
                  </a:lnTo>
                  <a:lnTo>
                    <a:pt x="5759450" y="1259839"/>
                  </a:lnTo>
                  <a:lnTo>
                    <a:pt x="5758750" y="1289076"/>
                  </a:lnTo>
                  <a:lnTo>
                    <a:pt x="5753191" y="1346959"/>
                  </a:lnTo>
                  <a:lnTo>
                    <a:pt x="5742174" y="1404017"/>
                  </a:lnTo>
                  <a:lnTo>
                    <a:pt x="5725808" y="1460204"/>
                  </a:lnTo>
                  <a:lnTo>
                    <a:pt x="5704196" y="1515472"/>
                  </a:lnTo>
                  <a:lnTo>
                    <a:pt x="5677447" y="1569775"/>
                  </a:lnTo>
                  <a:lnTo>
                    <a:pt x="5645667" y="1623066"/>
                  </a:lnTo>
                  <a:lnTo>
                    <a:pt x="5608961" y="1675299"/>
                  </a:lnTo>
                  <a:lnTo>
                    <a:pt x="5567437" y="1726426"/>
                  </a:lnTo>
                  <a:lnTo>
                    <a:pt x="5521200" y="1776401"/>
                  </a:lnTo>
                  <a:lnTo>
                    <a:pt x="5470358" y="1825178"/>
                  </a:lnTo>
                  <a:lnTo>
                    <a:pt x="5415016" y="1872710"/>
                  </a:lnTo>
                  <a:lnTo>
                    <a:pt x="5355281" y="1918949"/>
                  </a:lnTo>
                  <a:lnTo>
                    <a:pt x="5323799" y="1941570"/>
                  </a:lnTo>
                  <a:lnTo>
                    <a:pt x="5291259" y="1963850"/>
                  </a:lnTo>
                  <a:lnTo>
                    <a:pt x="5257674" y="1985784"/>
                  </a:lnTo>
                  <a:lnTo>
                    <a:pt x="5223057" y="2007365"/>
                  </a:lnTo>
                  <a:lnTo>
                    <a:pt x="5187422" y="2028589"/>
                  </a:lnTo>
                  <a:lnTo>
                    <a:pt x="5150782" y="2049449"/>
                  </a:lnTo>
                  <a:lnTo>
                    <a:pt x="5113149" y="2069939"/>
                  </a:lnTo>
                  <a:lnTo>
                    <a:pt x="5074538" y="2090053"/>
                  </a:lnTo>
                  <a:lnTo>
                    <a:pt x="5034962" y="2109786"/>
                  </a:lnTo>
                  <a:lnTo>
                    <a:pt x="4994434" y="2129132"/>
                  </a:lnTo>
                  <a:lnTo>
                    <a:pt x="4952967" y="2148085"/>
                  </a:lnTo>
                  <a:lnTo>
                    <a:pt x="4910575" y="2166639"/>
                  </a:lnTo>
                  <a:lnTo>
                    <a:pt x="4867271" y="2184788"/>
                  </a:lnTo>
                  <a:lnTo>
                    <a:pt x="4823067" y="2202527"/>
                  </a:lnTo>
                  <a:lnTo>
                    <a:pt x="4777979" y="2219849"/>
                  </a:lnTo>
                  <a:lnTo>
                    <a:pt x="4732018" y="2236749"/>
                  </a:lnTo>
                  <a:lnTo>
                    <a:pt x="4685199" y="2253221"/>
                  </a:lnTo>
                  <a:lnTo>
                    <a:pt x="4637534" y="2269259"/>
                  </a:lnTo>
                  <a:lnTo>
                    <a:pt x="4589036" y="2284857"/>
                  </a:lnTo>
                  <a:lnTo>
                    <a:pt x="4539720" y="2300010"/>
                  </a:lnTo>
                  <a:lnTo>
                    <a:pt x="4489598" y="2314711"/>
                  </a:lnTo>
                  <a:lnTo>
                    <a:pt x="4438683" y="2328955"/>
                  </a:lnTo>
                  <a:lnTo>
                    <a:pt x="4386990" y="2342736"/>
                  </a:lnTo>
                  <a:lnTo>
                    <a:pt x="4334531" y="2356048"/>
                  </a:lnTo>
                  <a:lnTo>
                    <a:pt x="4281319" y="2368885"/>
                  </a:lnTo>
                  <a:lnTo>
                    <a:pt x="4227368" y="2381242"/>
                  </a:lnTo>
                  <a:lnTo>
                    <a:pt x="4172691" y="2393112"/>
                  </a:lnTo>
                  <a:lnTo>
                    <a:pt x="4117302" y="2404490"/>
                  </a:lnTo>
                  <a:lnTo>
                    <a:pt x="4061214" y="2415370"/>
                  </a:lnTo>
                  <a:lnTo>
                    <a:pt x="4004439" y="2425746"/>
                  </a:lnTo>
                  <a:lnTo>
                    <a:pt x="3946992" y="2435612"/>
                  </a:lnTo>
                  <a:lnTo>
                    <a:pt x="3888885" y="2444962"/>
                  </a:lnTo>
                  <a:lnTo>
                    <a:pt x="3830133" y="2453791"/>
                  </a:lnTo>
                  <a:lnTo>
                    <a:pt x="3770747" y="2462093"/>
                  </a:lnTo>
                  <a:lnTo>
                    <a:pt x="3710742" y="2469861"/>
                  </a:lnTo>
                  <a:lnTo>
                    <a:pt x="3650131" y="2477091"/>
                  </a:lnTo>
                  <a:lnTo>
                    <a:pt x="3588927" y="2483775"/>
                  </a:lnTo>
                  <a:lnTo>
                    <a:pt x="3527144" y="2489909"/>
                  </a:lnTo>
                  <a:lnTo>
                    <a:pt x="3464794" y="2495487"/>
                  </a:lnTo>
                  <a:lnTo>
                    <a:pt x="3401892" y="2500502"/>
                  </a:lnTo>
                  <a:lnTo>
                    <a:pt x="3338449" y="2504949"/>
                  </a:lnTo>
                  <a:lnTo>
                    <a:pt x="3274481" y="2508822"/>
                  </a:lnTo>
                  <a:lnTo>
                    <a:pt x="3209999" y="2512115"/>
                  </a:lnTo>
                  <a:lnTo>
                    <a:pt x="3145017" y="2514823"/>
                  </a:lnTo>
                  <a:lnTo>
                    <a:pt x="3079549" y="2516939"/>
                  </a:lnTo>
                  <a:lnTo>
                    <a:pt x="3013608" y="2518458"/>
                  </a:lnTo>
                  <a:lnTo>
                    <a:pt x="2947207" y="2519373"/>
                  </a:lnTo>
                  <a:lnTo>
                    <a:pt x="2880360" y="2519680"/>
                  </a:lnTo>
                  <a:lnTo>
                    <a:pt x="2813460" y="2519373"/>
                  </a:lnTo>
                  <a:lnTo>
                    <a:pt x="2747009" y="2518458"/>
                  </a:lnTo>
                  <a:lnTo>
                    <a:pt x="2681019" y="2516939"/>
                  </a:lnTo>
                  <a:lnTo>
                    <a:pt x="2615504" y="2514823"/>
                  </a:lnTo>
                  <a:lnTo>
                    <a:pt x="2550477" y="2512115"/>
                  </a:lnTo>
                  <a:lnTo>
                    <a:pt x="2485950" y="2508822"/>
                  </a:lnTo>
                  <a:lnTo>
                    <a:pt x="2421938" y="2504949"/>
                  </a:lnTo>
                  <a:lnTo>
                    <a:pt x="2358454" y="2500502"/>
                  </a:lnTo>
                  <a:lnTo>
                    <a:pt x="2295510" y="2495487"/>
                  </a:lnTo>
                  <a:lnTo>
                    <a:pt x="2233121" y="2489909"/>
                  </a:lnTo>
                  <a:lnTo>
                    <a:pt x="2171300" y="2483775"/>
                  </a:lnTo>
                  <a:lnTo>
                    <a:pt x="2110059" y="2477091"/>
                  </a:lnTo>
                  <a:lnTo>
                    <a:pt x="2049412" y="2469861"/>
                  </a:lnTo>
                  <a:lnTo>
                    <a:pt x="1989372" y="2462093"/>
                  </a:lnTo>
                  <a:lnTo>
                    <a:pt x="1929953" y="2453791"/>
                  </a:lnTo>
                  <a:lnTo>
                    <a:pt x="1871168" y="2444962"/>
                  </a:lnTo>
                  <a:lnTo>
                    <a:pt x="1813031" y="2435612"/>
                  </a:lnTo>
                  <a:lnTo>
                    <a:pt x="1755553" y="2425746"/>
                  </a:lnTo>
                  <a:lnTo>
                    <a:pt x="1698750" y="2415370"/>
                  </a:lnTo>
                  <a:lnTo>
                    <a:pt x="1642633" y="2404490"/>
                  </a:lnTo>
                  <a:lnTo>
                    <a:pt x="1587217" y="2393112"/>
                  </a:lnTo>
                  <a:lnTo>
                    <a:pt x="1532514" y="2381242"/>
                  </a:lnTo>
                  <a:lnTo>
                    <a:pt x="1478538" y="2368885"/>
                  </a:lnTo>
                  <a:lnTo>
                    <a:pt x="1425302" y="2356048"/>
                  </a:lnTo>
                  <a:lnTo>
                    <a:pt x="1372820" y="2342736"/>
                  </a:lnTo>
                  <a:lnTo>
                    <a:pt x="1321105" y="2328955"/>
                  </a:lnTo>
                  <a:lnTo>
                    <a:pt x="1270169" y="2314711"/>
                  </a:lnTo>
                  <a:lnTo>
                    <a:pt x="1220027" y="2300010"/>
                  </a:lnTo>
                  <a:lnTo>
                    <a:pt x="1170691" y="2284857"/>
                  </a:lnTo>
                  <a:lnTo>
                    <a:pt x="1122175" y="2269259"/>
                  </a:lnTo>
                  <a:lnTo>
                    <a:pt x="1074492" y="2253221"/>
                  </a:lnTo>
                  <a:lnTo>
                    <a:pt x="1027656" y="2236749"/>
                  </a:lnTo>
                  <a:lnTo>
                    <a:pt x="981679" y="2219849"/>
                  </a:lnTo>
                  <a:lnTo>
                    <a:pt x="936575" y="2202527"/>
                  </a:lnTo>
                  <a:lnTo>
                    <a:pt x="892358" y="2184788"/>
                  </a:lnTo>
                  <a:lnTo>
                    <a:pt x="849040" y="2166639"/>
                  </a:lnTo>
                  <a:lnTo>
                    <a:pt x="806634" y="2148085"/>
                  </a:lnTo>
                  <a:lnTo>
                    <a:pt x="765155" y="2129132"/>
                  </a:lnTo>
                  <a:lnTo>
                    <a:pt x="724615" y="2109786"/>
                  </a:lnTo>
                  <a:lnTo>
                    <a:pt x="685028" y="2090053"/>
                  </a:lnTo>
                  <a:lnTo>
                    <a:pt x="646407" y="2069939"/>
                  </a:lnTo>
                  <a:lnTo>
                    <a:pt x="608765" y="2049449"/>
                  </a:lnTo>
                  <a:lnTo>
                    <a:pt x="572115" y="2028589"/>
                  </a:lnTo>
                  <a:lnTo>
                    <a:pt x="536471" y="2007365"/>
                  </a:lnTo>
                  <a:lnTo>
                    <a:pt x="501846" y="1985784"/>
                  </a:lnTo>
                  <a:lnTo>
                    <a:pt x="468254" y="1963850"/>
                  </a:lnTo>
                  <a:lnTo>
                    <a:pt x="435707" y="1941570"/>
                  </a:lnTo>
                  <a:lnTo>
                    <a:pt x="404219" y="1918949"/>
                  </a:lnTo>
                  <a:lnTo>
                    <a:pt x="373803" y="1895994"/>
                  </a:lnTo>
                  <a:lnTo>
                    <a:pt x="316241" y="1849103"/>
                  </a:lnTo>
                  <a:lnTo>
                    <a:pt x="263127" y="1800943"/>
                  </a:lnTo>
                  <a:lnTo>
                    <a:pt x="214567" y="1751561"/>
                  </a:lnTo>
                  <a:lnTo>
                    <a:pt x="170668" y="1701003"/>
                  </a:lnTo>
                  <a:lnTo>
                    <a:pt x="131535" y="1649318"/>
                  </a:lnTo>
                  <a:lnTo>
                    <a:pt x="97275" y="1596550"/>
                  </a:lnTo>
                  <a:lnTo>
                    <a:pt x="67995" y="1542747"/>
                  </a:lnTo>
                  <a:lnTo>
                    <a:pt x="43800" y="1487956"/>
                  </a:lnTo>
                  <a:lnTo>
                    <a:pt x="24797" y="1432223"/>
                  </a:lnTo>
                  <a:lnTo>
                    <a:pt x="11091" y="1375594"/>
                  </a:lnTo>
                  <a:lnTo>
                    <a:pt x="2790" y="1318118"/>
                  </a:lnTo>
                  <a:lnTo>
                    <a:pt x="0" y="1259839"/>
                  </a:lnTo>
                  <a:lnTo>
                    <a:pt x="699" y="1230603"/>
                  </a:lnTo>
                  <a:lnTo>
                    <a:pt x="6259" y="1172720"/>
                  </a:lnTo>
                  <a:lnTo>
                    <a:pt x="17275" y="1115662"/>
                  </a:lnTo>
                  <a:lnTo>
                    <a:pt x="33643" y="1059475"/>
                  </a:lnTo>
                  <a:lnTo>
                    <a:pt x="55255" y="1004207"/>
                  </a:lnTo>
                  <a:lnTo>
                    <a:pt x="82006" y="949904"/>
                  </a:lnTo>
                  <a:lnTo>
                    <a:pt x="113789" y="896613"/>
                  </a:lnTo>
                  <a:lnTo>
                    <a:pt x="150499" y="844380"/>
                  </a:lnTo>
                  <a:lnTo>
                    <a:pt x="192028" y="793253"/>
                  </a:lnTo>
                  <a:lnTo>
                    <a:pt x="238271" y="743278"/>
                  </a:lnTo>
                  <a:lnTo>
                    <a:pt x="289121" y="694501"/>
                  </a:lnTo>
                  <a:lnTo>
                    <a:pt x="344473" y="646969"/>
                  </a:lnTo>
                  <a:lnTo>
                    <a:pt x="404219" y="600730"/>
                  </a:lnTo>
                  <a:lnTo>
                    <a:pt x="435707" y="578109"/>
                  </a:lnTo>
                  <a:lnTo>
                    <a:pt x="468254" y="555829"/>
                  </a:lnTo>
                  <a:lnTo>
                    <a:pt x="501846" y="533895"/>
                  </a:lnTo>
                  <a:lnTo>
                    <a:pt x="536471" y="512314"/>
                  </a:lnTo>
                  <a:lnTo>
                    <a:pt x="572115" y="491090"/>
                  </a:lnTo>
                  <a:lnTo>
                    <a:pt x="608765" y="470230"/>
                  </a:lnTo>
                  <a:lnTo>
                    <a:pt x="646407" y="449740"/>
                  </a:lnTo>
                  <a:lnTo>
                    <a:pt x="685028" y="429626"/>
                  </a:lnTo>
                  <a:lnTo>
                    <a:pt x="724615" y="409893"/>
                  </a:lnTo>
                  <a:lnTo>
                    <a:pt x="765155" y="390547"/>
                  </a:lnTo>
                  <a:lnTo>
                    <a:pt x="806634" y="371594"/>
                  </a:lnTo>
                  <a:lnTo>
                    <a:pt x="849040" y="353040"/>
                  </a:lnTo>
                  <a:lnTo>
                    <a:pt x="892358" y="334891"/>
                  </a:lnTo>
                  <a:lnTo>
                    <a:pt x="936575" y="317152"/>
                  </a:lnTo>
                  <a:lnTo>
                    <a:pt x="981679" y="299830"/>
                  </a:lnTo>
                  <a:lnTo>
                    <a:pt x="1027656" y="282930"/>
                  </a:lnTo>
                  <a:lnTo>
                    <a:pt x="1074492" y="266458"/>
                  </a:lnTo>
                  <a:lnTo>
                    <a:pt x="1122175" y="250420"/>
                  </a:lnTo>
                  <a:lnTo>
                    <a:pt x="1170691" y="234822"/>
                  </a:lnTo>
                  <a:lnTo>
                    <a:pt x="1220027" y="219669"/>
                  </a:lnTo>
                  <a:lnTo>
                    <a:pt x="1270169" y="204968"/>
                  </a:lnTo>
                  <a:lnTo>
                    <a:pt x="1321105" y="190724"/>
                  </a:lnTo>
                  <a:lnTo>
                    <a:pt x="1372820" y="176943"/>
                  </a:lnTo>
                  <a:lnTo>
                    <a:pt x="1425302" y="163631"/>
                  </a:lnTo>
                  <a:lnTo>
                    <a:pt x="1478538" y="150794"/>
                  </a:lnTo>
                  <a:lnTo>
                    <a:pt x="1532514" y="138437"/>
                  </a:lnTo>
                  <a:lnTo>
                    <a:pt x="1587217" y="126567"/>
                  </a:lnTo>
                  <a:lnTo>
                    <a:pt x="1642633" y="115189"/>
                  </a:lnTo>
                  <a:lnTo>
                    <a:pt x="1698750" y="104309"/>
                  </a:lnTo>
                  <a:lnTo>
                    <a:pt x="1755553" y="93933"/>
                  </a:lnTo>
                  <a:lnTo>
                    <a:pt x="1813031" y="84067"/>
                  </a:lnTo>
                  <a:lnTo>
                    <a:pt x="1871168" y="74717"/>
                  </a:lnTo>
                  <a:lnTo>
                    <a:pt x="1929953" y="65888"/>
                  </a:lnTo>
                  <a:lnTo>
                    <a:pt x="1989372" y="57586"/>
                  </a:lnTo>
                  <a:lnTo>
                    <a:pt x="2049412" y="49818"/>
                  </a:lnTo>
                  <a:lnTo>
                    <a:pt x="2110059" y="42588"/>
                  </a:lnTo>
                  <a:lnTo>
                    <a:pt x="2171300" y="35904"/>
                  </a:lnTo>
                  <a:lnTo>
                    <a:pt x="2233121" y="29770"/>
                  </a:lnTo>
                  <a:lnTo>
                    <a:pt x="2295510" y="24192"/>
                  </a:lnTo>
                  <a:lnTo>
                    <a:pt x="2358454" y="19177"/>
                  </a:lnTo>
                  <a:lnTo>
                    <a:pt x="2421938" y="14730"/>
                  </a:lnTo>
                  <a:lnTo>
                    <a:pt x="2485950" y="10857"/>
                  </a:lnTo>
                  <a:lnTo>
                    <a:pt x="2550477" y="7564"/>
                  </a:lnTo>
                  <a:lnTo>
                    <a:pt x="2615504" y="4856"/>
                  </a:lnTo>
                  <a:lnTo>
                    <a:pt x="2681019" y="2740"/>
                  </a:lnTo>
                  <a:lnTo>
                    <a:pt x="2747009" y="1221"/>
                  </a:lnTo>
                  <a:lnTo>
                    <a:pt x="2813460" y="306"/>
                  </a:lnTo>
                  <a:lnTo>
                    <a:pt x="2880360" y="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40609" y="1041400"/>
              <a:ext cx="1328420" cy="1162050"/>
            </a:xfrm>
            <a:custGeom>
              <a:avLst/>
              <a:gdLst/>
              <a:ahLst/>
              <a:cxnLst/>
              <a:rect l="l" t="t" r="r" b="b"/>
              <a:pathLst>
                <a:path w="1328420" h="1162050">
                  <a:moveTo>
                    <a:pt x="1328419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664209" y="1162050"/>
                  </a:lnTo>
                  <a:lnTo>
                    <a:pt x="1328419" y="1162050"/>
                  </a:lnTo>
                  <a:lnTo>
                    <a:pt x="1328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40609" y="1041400"/>
              <a:ext cx="1328420" cy="1162050"/>
            </a:xfrm>
            <a:custGeom>
              <a:avLst/>
              <a:gdLst/>
              <a:ahLst/>
              <a:cxnLst/>
              <a:rect l="l" t="t" r="r" b="b"/>
              <a:pathLst>
                <a:path w="1328420" h="1162050">
                  <a:moveTo>
                    <a:pt x="664209" y="1162050"/>
                  </a:moveTo>
                  <a:lnTo>
                    <a:pt x="0" y="1162050"/>
                  </a:lnTo>
                  <a:lnTo>
                    <a:pt x="0" y="0"/>
                  </a:lnTo>
                  <a:lnTo>
                    <a:pt x="1328419" y="0"/>
                  </a:lnTo>
                  <a:lnTo>
                    <a:pt x="1328419" y="1162050"/>
                  </a:lnTo>
                  <a:lnTo>
                    <a:pt x="664209" y="116205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011929" y="194309"/>
            <a:ext cx="927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Microsoft Sans Serif"/>
                <a:cs typeface="Microsoft Sans Serif"/>
              </a:rPr>
              <a:t>Castor </a:t>
            </a:r>
            <a:r>
              <a:rPr dirty="0" sz="1800" spc="-5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667000" y="1262380"/>
            <a:ext cx="913130" cy="839469"/>
            <a:chOff x="2667000" y="1262380"/>
            <a:chExt cx="913130" cy="839469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7859" y="1262380"/>
              <a:ext cx="382270" cy="74040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6700" y="1343660"/>
              <a:ext cx="381000" cy="74167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667000" y="1680210"/>
              <a:ext cx="866140" cy="421640"/>
            </a:xfrm>
            <a:custGeom>
              <a:avLst/>
              <a:gdLst/>
              <a:ahLst/>
              <a:cxnLst/>
              <a:rect l="l" t="t" r="r" b="b"/>
              <a:pathLst>
                <a:path w="866139" h="421639">
                  <a:moveTo>
                    <a:pt x="866139" y="0"/>
                  </a:moveTo>
                  <a:lnTo>
                    <a:pt x="0" y="0"/>
                  </a:lnTo>
                  <a:lnTo>
                    <a:pt x="0" y="421639"/>
                  </a:lnTo>
                  <a:lnTo>
                    <a:pt x="433069" y="421639"/>
                  </a:lnTo>
                  <a:lnTo>
                    <a:pt x="866139" y="421639"/>
                  </a:lnTo>
                  <a:lnTo>
                    <a:pt x="866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744470" y="1696720"/>
            <a:ext cx="6838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959" algn="l"/>
              </a:tabLst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Ca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Cb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6684009" y="1403350"/>
            <a:ext cx="193040" cy="8890"/>
          </a:xfrm>
          <a:custGeom>
            <a:avLst/>
            <a:gdLst/>
            <a:ahLst/>
            <a:cxnLst/>
            <a:rect l="l" t="t" r="r" b="b"/>
            <a:pathLst>
              <a:path w="193040" h="8890">
                <a:moveTo>
                  <a:pt x="193040" y="0"/>
                </a:moveTo>
                <a:lnTo>
                  <a:pt x="105410" y="0"/>
                </a:lnTo>
                <a:lnTo>
                  <a:pt x="8890" y="8889"/>
                </a:lnTo>
                <a:lnTo>
                  <a:pt x="0" y="8889"/>
                </a:lnTo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2689730" y="514350"/>
            <a:ext cx="6616065" cy="4213860"/>
            <a:chOff x="2689730" y="514350"/>
            <a:chExt cx="6616065" cy="4213860"/>
          </a:xfrm>
        </p:grpSpPr>
        <p:sp>
          <p:nvSpPr>
            <p:cNvPr id="17" name="object 17" descr=""/>
            <p:cNvSpPr/>
            <p:nvPr/>
          </p:nvSpPr>
          <p:spPr>
            <a:xfrm>
              <a:off x="3978910" y="685800"/>
              <a:ext cx="130810" cy="149860"/>
            </a:xfrm>
            <a:custGeom>
              <a:avLst/>
              <a:gdLst/>
              <a:ahLst/>
              <a:cxnLst/>
              <a:rect l="l" t="t" r="r" b="b"/>
              <a:pathLst>
                <a:path w="130810" h="149859">
                  <a:moveTo>
                    <a:pt x="0" y="0"/>
                  </a:moveTo>
                  <a:lnTo>
                    <a:pt x="111760" y="149860"/>
                  </a:lnTo>
                  <a:lnTo>
                    <a:pt x="13081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576320" y="685800"/>
              <a:ext cx="533400" cy="416559"/>
            </a:xfrm>
            <a:custGeom>
              <a:avLst/>
              <a:gdLst/>
              <a:ahLst/>
              <a:cxnLst/>
              <a:rect l="l" t="t" r="r" b="b"/>
              <a:pathLst>
                <a:path w="533400" h="416559">
                  <a:moveTo>
                    <a:pt x="0" y="416560"/>
                  </a:moveTo>
                  <a:lnTo>
                    <a:pt x="458469" y="74929"/>
                  </a:lnTo>
                  <a:lnTo>
                    <a:pt x="402589" y="0"/>
                  </a:lnTo>
                  <a:lnTo>
                    <a:pt x="533400" y="19050"/>
                  </a:lnTo>
                  <a:lnTo>
                    <a:pt x="514350" y="149860"/>
                  </a:lnTo>
                  <a:lnTo>
                    <a:pt x="458469" y="74929"/>
                  </a:lnTo>
                  <a:lnTo>
                    <a:pt x="0" y="41656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689730" y="1133693"/>
              <a:ext cx="548005" cy="375285"/>
            </a:xfrm>
            <a:custGeom>
              <a:avLst/>
              <a:gdLst/>
              <a:ahLst/>
              <a:cxnLst/>
              <a:rect l="l" t="t" r="r" b="b"/>
              <a:pathLst>
                <a:path w="548005" h="375284">
                  <a:moveTo>
                    <a:pt x="412304" y="0"/>
                  </a:moveTo>
                  <a:lnTo>
                    <a:pt x="353190" y="2956"/>
                  </a:lnTo>
                  <a:lnTo>
                    <a:pt x="360810" y="10576"/>
                  </a:lnTo>
                  <a:lnTo>
                    <a:pt x="362080" y="14386"/>
                  </a:lnTo>
                  <a:lnTo>
                    <a:pt x="309849" y="27920"/>
                  </a:lnTo>
                  <a:lnTo>
                    <a:pt x="259615" y="45401"/>
                  </a:lnTo>
                  <a:lnTo>
                    <a:pt x="212001" y="66436"/>
                  </a:lnTo>
                  <a:lnTo>
                    <a:pt x="167628" y="90633"/>
                  </a:lnTo>
                  <a:lnTo>
                    <a:pt x="127119" y="117599"/>
                  </a:lnTo>
                  <a:lnTo>
                    <a:pt x="91093" y="146942"/>
                  </a:lnTo>
                  <a:lnTo>
                    <a:pt x="60175" y="178270"/>
                  </a:lnTo>
                  <a:lnTo>
                    <a:pt x="34984" y="211189"/>
                  </a:lnTo>
                  <a:lnTo>
                    <a:pt x="16143" y="245308"/>
                  </a:lnTo>
                  <a:lnTo>
                    <a:pt x="0" y="315574"/>
                  </a:lnTo>
                  <a:lnTo>
                    <a:pt x="3940" y="350936"/>
                  </a:lnTo>
                  <a:lnTo>
                    <a:pt x="25113" y="356135"/>
                  </a:lnTo>
                  <a:lnTo>
                    <a:pt x="46643" y="362049"/>
                  </a:lnTo>
                  <a:lnTo>
                    <a:pt x="90300" y="375066"/>
                  </a:lnTo>
                  <a:lnTo>
                    <a:pt x="80701" y="337231"/>
                  </a:lnTo>
                  <a:lnTo>
                    <a:pt x="80514" y="299532"/>
                  </a:lnTo>
                  <a:lnTo>
                    <a:pt x="105467" y="226357"/>
                  </a:lnTo>
                  <a:lnTo>
                    <a:pt x="129153" y="191785"/>
                  </a:lnTo>
                  <a:lnTo>
                    <a:pt x="159343" y="159159"/>
                  </a:lnTo>
                  <a:lnTo>
                    <a:pt x="195310" y="128931"/>
                  </a:lnTo>
                  <a:lnTo>
                    <a:pt x="236326" y="101555"/>
                  </a:lnTo>
                  <a:lnTo>
                    <a:pt x="281664" y="77483"/>
                  </a:lnTo>
                  <a:lnTo>
                    <a:pt x="330598" y="57165"/>
                  </a:lnTo>
                  <a:lnTo>
                    <a:pt x="382400" y="41056"/>
                  </a:lnTo>
                  <a:lnTo>
                    <a:pt x="387480" y="51216"/>
                  </a:lnTo>
                  <a:lnTo>
                    <a:pt x="390020" y="55026"/>
                  </a:lnTo>
                  <a:lnTo>
                    <a:pt x="431949" y="37147"/>
                  </a:lnTo>
                  <a:lnTo>
                    <a:pt x="473998" y="23435"/>
                  </a:lnTo>
                  <a:lnTo>
                    <a:pt x="513428" y="13771"/>
                  </a:lnTo>
                  <a:lnTo>
                    <a:pt x="547500" y="8036"/>
                  </a:lnTo>
                  <a:lnTo>
                    <a:pt x="510531" y="3135"/>
                  </a:lnTo>
                  <a:lnTo>
                    <a:pt x="465108" y="257"/>
                  </a:lnTo>
                  <a:lnTo>
                    <a:pt x="412304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689730" y="1133693"/>
              <a:ext cx="548005" cy="375285"/>
            </a:xfrm>
            <a:custGeom>
              <a:avLst/>
              <a:gdLst/>
              <a:ahLst/>
              <a:cxnLst/>
              <a:rect l="l" t="t" r="r" b="b"/>
              <a:pathLst>
                <a:path w="548005" h="375284">
                  <a:moveTo>
                    <a:pt x="3940" y="350936"/>
                  </a:moveTo>
                  <a:lnTo>
                    <a:pt x="4275" y="280234"/>
                  </a:lnTo>
                  <a:lnTo>
                    <a:pt x="34984" y="211189"/>
                  </a:lnTo>
                  <a:lnTo>
                    <a:pt x="60175" y="178270"/>
                  </a:lnTo>
                  <a:lnTo>
                    <a:pt x="91093" y="146942"/>
                  </a:lnTo>
                  <a:lnTo>
                    <a:pt x="127119" y="117599"/>
                  </a:lnTo>
                  <a:lnTo>
                    <a:pt x="167628" y="90633"/>
                  </a:lnTo>
                  <a:lnTo>
                    <a:pt x="212001" y="66436"/>
                  </a:lnTo>
                  <a:lnTo>
                    <a:pt x="259615" y="45401"/>
                  </a:lnTo>
                  <a:lnTo>
                    <a:pt x="309849" y="27920"/>
                  </a:lnTo>
                  <a:lnTo>
                    <a:pt x="362080" y="14386"/>
                  </a:lnTo>
                  <a:lnTo>
                    <a:pt x="360810" y="10576"/>
                  </a:lnTo>
                  <a:lnTo>
                    <a:pt x="355730" y="5496"/>
                  </a:lnTo>
                  <a:lnTo>
                    <a:pt x="353190" y="2956"/>
                  </a:lnTo>
                  <a:lnTo>
                    <a:pt x="412304" y="0"/>
                  </a:lnTo>
                  <a:lnTo>
                    <a:pt x="465108" y="257"/>
                  </a:lnTo>
                  <a:lnTo>
                    <a:pt x="510531" y="3135"/>
                  </a:lnTo>
                  <a:lnTo>
                    <a:pt x="547500" y="8036"/>
                  </a:lnTo>
                  <a:lnTo>
                    <a:pt x="513428" y="13771"/>
                  </a:lnTo>
                  <a:lnTo>
                    <a:pt x="473998" y="23435"/>
                  </a:lnTo>
                  <a:lnTo>
                    <a:pt x="431949" y="37147"/>
                  </a:lnTo>
                  <a:lnTo>
                    <a:pt x="390020" y="55026"/>
                  </a:lnTo>
                  <a:lnTo>
                    <a:pt x="387480" y="51216"/>
                  </a:lnTo>
                  <a:lnTo>
                    <a:pt x="384940" y="46136"/>
                  </a:lnTo>
                  <a:lnTo>
                    <a:pt x="382400" y="41056"/>
                  </a:lnTo>
                  <a:lnTo>
                    <a:pt x="330598" y="57165"/>
                  </a:lnTo>
                  <a:lnTo>
                    <a:pt x="281664" y="77483"/>
                  </a:lnTo>
                  <a:lnTo>
                    <a:pt x="236326" y="101555"/>
                  </a:lnTo>
                  <a:lnTo>
                    <a:pt x="195310" y="128931"/>
                  </a:lnTo>
                  <a:lnTo>
                    <a:pt x="159343" y="159159"/>
                  </a:lnTo>
                  <a:lnTo>
                    <a:pt x="129153" y="191785"/>
                  </a:lnTo>
                  <a:lnTo>
                    <a:pt x="105467" y="226357"/>
                  </a:lnTo>
                  <a:lnTo>
                    <a:pt x="89011" y="262424"/>
                  </a:lnTo>
                  <a:lnTo>
                    <a:pt x="80514" y="299532"/>
                  </a:lnTo>
                  <a:lnTo>
                    <a:pt x="80701" y="337231"/>
                  </a:lnTo>
                  <a:lnTo>
                    <a:pt x="90300" y="375066"/>
                  </a:lnTo>
                  <a:lnTo>
                    <a:pt x="68412" y="368438"/>
                  </a:lnTo>
                  <a:lnTo>
                    <a:pt x="46643" y="362049"/>
                  </a:lnTo>
                  <a:lnTo>
                    <a:pt x="25113" y="356135"/>
                  </a:lnTo>
                  <a:lnTo>
                    <a:pt x="3940" y="350936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176270" y="1466850"/>
              <a:ext cx="433070" cy="538480"/>
            </a:xfrm>
            <a:custGeom>
              <a:avLst/>
              <a:gdLst/>
              <a:ahLst/>
              <a:cxnLst/>
              <a:rect l="l" t="t" r="r" b="b"/>
              <a:pathLst>
                <a:path w="433070" h="538480">
                  <a:moveTo>
                    <a:pt x="361950" y="0"/>
                  </a:moveTo>
                  <a:lnTo>
                    <a:pt x="368873" y="49923"/>
                  </a:lnTo>
                  <a:lnTo>
                    <a:pt x="369611" y="99671"/>
                  </a:lnTo>
                  <a:lnTo>
                    <a:pt x="364589" y="148748"/>
                  </a:lnTo>
                  <a:lnTo>
                    <a:pt x="354235" y="196661"/>
                  </a:lnTo>
                  <a:lnTo>
                    <a:pt x="338979" y="242916"/>
                  </a:lnTo>
                  <a:lnTo>
                    <a:pt x="319246" y="287019"/>
                  </a:lnTo>
                  <a:lnTo>
                    <a:pt x="295465" y="328477"/>
                  </a:lnTo>
                  <a:lnTo>
                    <a:pt x="268064" y="366794"/>
                  </a:lnTo>
                  <a:lnTo>
                    <a:pt x="237470" y="401478"/>
                  </a:lnTo>
                  <a:lnTo>
                    <a:pt x="204111" y="432035"/>
                  </a:lnTo>
                  <a:lnTo>
                    <a:pt x="168415" y="457970"/>
                  </a:lnTo>
                  <a:lnTo>
                    <a:pt x="130809" y="478789"/>
                  </a:lnTo>
                  <a:lnTo>
                    <a:pt x="128269" y="471170"/>
                  </a:lnTo>
                  <a:lnTo>
                    <a:pt x="127000" y="464820"/>
                  </a:lnTo>
                  <a:lnTo>
                    <a:pt x="124459" y="458470"/>
                  </a:lnTo>
                  <a:lnTo>
                    <a:pt x="91975" y="484683"/>
                  </a:lnTo>
                  <a:lnTo>
                    <a:pt x="58896" y="504348"/>
                  </a:lnTo>
                  <a:lnTo>
                    <a:pt x="27483" y="517584"/>
                  </a:lnTo>
                  <a:lnTo>
                    <a:pt x="0" y="524510"/>
                  </a:lnTo>
                  <a:lnTo>
                    <a:pt x="29388" y="532149"/>
                  </a:lnTo>
                  <a:lnTo>
                    <a:pt x="65563" y="537051"/>
                  </a:lnTo>
                  <a:lnTo>
                    <a:pt x="107692" y="537904"/>
                  </a:lnTo>
                  <a:lnTo>
                    <a:pt x="154940" y="533400"/>
                  </a:lnTo>
                  <a:lnTo>
                    <a:pt x="152400" y="529589"/>
                  </a:lnTo>
                  <a:lnTo>
                    <a:pt x="146050" y="516889"/>
                  </a:lnTo>
                  <a:lnTo>
                    <a:pt x="184219" y="499356"/>
                  </a:lnTo>
                  <a:lnTo>
                    <a:pt x="221096" y="476947"/>
                  </a:lnTo>
                  <a:lnTo>
                    <a:pt x="256286" y="450104"/>
                  </a:lnTo>
                  <a:lnTo>
                    <a:pt x="289399" y="419273"/>
                  </a:lnTo>
                  <a:lnTo>
                    <a:pt x="320043" y="384898"/>
                  </a:lnTo>
                  <a:lnTo>
                    <a:pt x="347825" y="347422"/>
                  </a:lnTo>
                  <a:lnTo>
                    <a:pt x="372354" y="307289"/>
                  </a:lnTo>
                  <a:lnTo>
                    <a:pt x="393238" y="264943"/>
                  </a:lnTo>
                  <a:lnTo>
                    <a:pt x="410084" y="220828"/>
                  </a:lnTo>
                  <a:lnTo>
                    <a:pt x="422501" y="175388"/>
                  </a:lnTo>
                  <a:lnTo>
                    <a:pt x="430098" y="129068"/>
                  </a:lnTo>
                  <a:lnTo>
                    <a:pt x="432481" y="82310"/>
                  </a:lnTo>
                  <a:lnTo>
                    <a:pt x="429259" y="35560"/>
                  </a:lnTo>
                  <a:lnTo>
                    <a:pt x="412134" y="27682"/>
                  </a:lnTo>
                  <a:lnTo>
                    <a:pt x="395128" y="19208"/>
                  </a:lnTo>
                  <a:lnTo>
                    <a:pt x="378360" y="10021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176270" y="1466850"/>
              <a:ext cx="433070" cy="538480"/>
            </a:xfrm>
            <a:custGeom>
              <a:avLst/>
              <a:gdLst/>
              <a:ahLst/>
              <a:cxnLst/>
              <a:rect l="l" t="t" r="r" b="b"/>
              <a:pathLst>
                <a:path w="433070" h="538480">
                  <a:moveTo>
                    <a:pt x="429259" y="35560"/>
                  </a:moveTo>
                  <a:lnTo>
                    <a:pt x="432481" y="82310"/>
                  </a:lnTo>
                  <a:lnTo>
                    <a:pt x="430098" y="129068"/>
                  </a:lnTo>
                  <a:lnTo>
                    <a:pt x="422501" y="175388"/>
                  </a:lnTo>
                  <a:lnTo>
                    <a:pt x="410084" y="220828"/>
                  </a:lnTo>
                  <a:lnTo>
                    <a:pt x="393238" y="264943"/>
                  </a:lnTo>
                  <a:lnTo>
                    <a:pt x="372354" y="307289"/>
                  </a:lnTo>
                  <a:lnTo>
                    <a:pt x="347825" y="347422"/>
                  </a:lnTo>
                  <a:lnTo>
                    <a:pt x="320043" y="384898"/>
                  </a:lnTo>
                  <a:lnTo>
                    <a:pt x="289399" y="419273"/>
                  </a:lnTo>
                  <a:lnTo>
                    <a:pt x="256286" y="450104"/>
                  </a:lnTo>
                  <a:lnTo>
                    <a:pt x="221096" y="476947"/>
                  </a:lnTo>
                  <a:lnTo>
                    <a:pt x="184219" y="499356"/>
                  </a:lnTo>
                  <a:lnTo>
                    <a:pt x="146050" y="516889"/>
                  </a:lnTo>
                  <a:lnTo>
                    <a:pt x="148590" y="521970"/>
                  </a:lnTo>
                  <a:lnTo>
                    <a:pt x="152400" y="529589"/>
                  </a:lnTo>
                  <a:lnTo>
                    <a:pt x="154940" y="533400"/>
                  </a:lnTo>
                  <a:lnTo>
                    <a:pt x="107692" y="537904"/>
                  </a:lnTo>
                  <a:lnTo>
                    <a:pt x="65563" y="537051"/>
                  </a:lnTo>
                  <a:lnTo>
                    <a:pt x="29388" y="532149"/>
                  </a:lnTo>
                  <a:lnTo>
                    <a:pt x="0" y="524510"/>
                  </a:lnTo>
                  <a:lnTo>
                    <a:pt x="27483" y="517584"/>
                  </a:lnTo>
                  <a:lnTo>
                    <a:pt x="58896" y="504348"/>
                  </a:lnTo>
                  <a:lnTo>
                    <a:pt x="91975" y="484683"/>
                  </a:lnTo>
                  <a:lnTo>
                    <a:pt x="124459" y="458470"/>
                  </a:lnTo>
                  <a:lnTo>
                    <a:pt x="127000" y="464820"/>
                  </a:lnTo>
                  <a:lnTo>
                    <a:pt x="128269" y="471170"/>
                  </a:lnTo>
                  <a:lnTo>
                    <a:pt x="130809" y="478789"/>
                  </a:lnTo>
                  <a:lnTo>
                    <a:pt x="168415" y="457970"/>
                  </a:lnTo>
                  <a:lnTo>
                    <a:pt x="204111" y="432035"/>
                  </a:lnTo>
                  <a:lnTo>
                    <a:pt x="237470" y="401478"/>
                  </a:lnTo>
                  <a:lnTo>
                    <a:pt x="268064" y="366794"/>
                  </a:lnTo>
                  <a:lnTo>
                    <a:pt x="295465" y="328477"/>
                  </a:lnTo>
                  <a:lnTo>
                    <a:pt x="319246" y="287019"/>
                  </a:lnTo>
                  <a:lnTo>
                    <a:pt x="338979" y="242916"/>
                  </a:lnTo>
                  <a:lnTo>
                    <a:pt x="354235" y="196661"/>
                  </a:lnTo>
                  <a:lnTo>
                    <a:pt x="364589" y="148748"/>
                  </a:lnTo>
                  <a:lnTo>
                    <a:pt x="369611" y="99671"/>
                  </a:lnTo>
                  <a:lnTo>
                    <a:pt x="368873" y="49923"/>
                  </a:lnTo>
                  <a:lnTo>
                    <a:pt x="361950" y="0"/>
                  </a:lnTo>
                  <a:lnTo>
                    <a:pt x="378360" y="10021"/>
                  </a:lnTo>
                  <a:lnTo>
                    <a:pt x="395128" y="19208"/>
                  </a:lnTo>
                  <a:lnTo>
                    <a:pt x="412134" y="27682"/>
                  </a:lnTo>
                  <a:lnTo>
                    <a:pt x="429259" y="3556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4650" y="514350"/>
              <a:ext cx="331470" cy="57912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005580" y="942340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499110" y="0"/>
                  </a:moveTo>
                  <a:lnTo>
                    <a:pt x="0" y="0"/>
                  </a:lnTo>
                  <a:lnTo>
                    <a:pt x="0" y="332739"/>
                  </a:lnTo>
                  <a:lnTo>
                    <a:pt x="250190" y="332739"/>
                  </a:lnTo>
                  <a:lnTo>
                    <a:pt x="499110" y="332739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005580" y="942340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250190" y="332739"/>
                  </a:moveTo>
                  <a:lnTo>
                    <a:pt x="0" y="332739"/>
                  </a:lnTo>
                  <a:lnTo>
                    <a:pt x="0" y="0"/>
                  </a:lnTo>
                  <a:lnTo>
                    <a:pt x="499110" y="0"/>
                  </a:lnTo>
                  <a:lnTo>
                    <a:pt x="499110" y="332739"/>
                  </a:lnTo>
                  <a:lnTo>
                    <a:pt x="250190" y="3327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0400" y="3844290"/>
              <a:ext cx="1024890" cy="883920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8703309" y="412369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Microsoft Sans Serif"/>
                <a:cs typeface="Microsoft Sans Serif"/>
              </a:rPr>
              <a:t>A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527040" y="1800860"/>
            <a:ext cx="4140200" cy="1438910"/>
            <a:chOff x="5527040" y="1800860"/>
            <a:chExt cx="4140200" cy="1438910"/>
          </a:xfrm>
        </p:grpSpPr>
        <p:sp>
          <p:nvSpPr>
            <p:cNvPr id="29" name="object 29" descr=""/>
            <p:cNvSpPr/>
            <p:nvPr/>
          </p:nvSpPr>
          <p:spPr>
            <a:xfrm>
              <a:off x="5527040" y="1800860"/>
              <a:ext cx="4140200" cy="1438910"/>
            </a:xfrm>
            <a:custGeom>
              <a:avLst/>
              <a:gdLst/>
              <a:ahLst/>
              <a:cxnLst/>
              <a:rect l="l" t="t" r="r" b="b"/>
              <a:pathLst>
                <a:path w="4140200" h="1438910">
                  <a:moveTo>
                    <a:pt x="2070100" y="0"/>
                  </a:moveTo>
                  <a:lnTo>
                    <a:pt x="2140171" y="371"/>
                  </a:lnTo>
                  <a:lnTo>
                    <a:pt x="2209549" y="1479"/>
                  </a:lnTo>
                  <a:lnTo>
                    <a:pt x="2278202" y="3314"/>
                  </a:lnTo>
                  <a:lnTo>
                    <a:pt x="2346102" y="5864"/>
                  </a:lnTo>
                  <a:lnTo>
                    <a:pt x="2413218" y="9119"/>
                  </a:lnTo>
                  <a:lnTo>
                    <a:pt x="2479521" y="13070"/>
                  </a:lnTo>
                  <a:lnTo>
                    <a:pt x="2544981" y="17706"/>
                  </a:lnTo>
                  <a:lnTo>
                    <a:pt x="2609569" y="23017"/>
                  </a:lnTo>
                  <a:lnTo>
                    <a:pt x="2673253" y="28992"/>
                  </a:lnTo>
                  <a:lnTo>
                    <a:pt x="2736006" y="35620"/>
                  </a:lnTo>
                  <a:lnTo>
                    <a:pt x="2797797" y="42893"/>
                  </a:lnTo>
                  <a:lnTo>
                    <a:pt x="2858596" y="50799"/>
                  </a:lnTo>
                  <a:lnTo>
                    <a:pt x="2918374" y="59328"/>
                  </a:lnTo>
                  <a:lnTo>
                    <a:pt x="2977100" y="68470"/>
                  </a:lnTo>
                  <a:lnTo>
                    <a:pt x="3034746" y="78215"/>
                  </a:lnTo>
                  <a:lnTo>
                    <a:pt x="3091281" y="88552"/>
                  </a:lnTo>
                  <a:lnTo>
                    <a:pt x="3146675" y="99471"/>
                  </a:lnTo>
                  <a:lnTo>
                    <a:pt x="3200899" y="110961"/>
                  </a:lnTo>
                  <a:lnTo>
                    <a:pt x="3253923" y="123013"/>
                  </a:lnTo>
                  <a:lnTo>
                    <a:pt x="3305718" y="135615"/>
                  </a:lnTo>
                  <a:lnTo>
                    <a:pt x="3356253" y="148759"/>
                  </a:lnTo>
                  <a:lnTo>
                    <a:pt x="3405499" y="162432"/>
                  </a:lnTo>
                  <a:lnTo>
                    <a:pt x="3453426" y="176626"/>
                  </a:lnTo>
                  <a:lnTo>
                    <a:pt x="3500005" y="191330"/>
                  </a:lnTo>
                  <a:lnTo>
                    <a:pt x="3545204" y="206533"/>
                  </a:lnTo>
                  <a:lnTo>
                    <a:pt x="3588996" y="222226"/>
                  </a:lnTo>
                  <a:lnTo>
                    <a:pt x="3631350" y="238397"/>
                  </a:lnTo>
                  <a:lnTo>
                    <a:pt x="3672236" y="255037"/>
                  </a:lnTo>
                  <a:lnTo>
                    <a:pt x="3711625" y="272135"/>
                  </a:lnTo>
                  <a:lnTo>
                    <a:pt x="3749487" y="289681"/>
                  </a:lnTo>
                  <a:lnTo>
                    <a:pt x="3785791" y="307665"/>
                  </a:lnTo>
                  <a:lnTo>
                    <a:pt x="3820509" y="326077"/>
                  </a:lnTo>
                  <a:lnTo>
                    <a:pt x="3885066" y="364140"/>
                  </a:lnTo>
                  <a:lnTo>
                    <a:pt x="3942919" y="403790"/>
                  </a:lnTo>
                  <a:lnTo>
                    <a:pt x="3993831" y="444943"/>
                  </a:lnTo>
                  <a:lnTo>
                    <a:pt x="4037563" y="487517"/>
                  </a:lnTo>
                  <a:lnTo>
                    <a:pt x="4073878" y="531430"/>
                  </a:lnTo>
                  <a:lnTo>
                    <a:pt x="4102536" y="576599"/>
                  </a:lnTo>
                  <a:lnTo>
                    <a:pt x="4123302" y="622942"/>
                  </a:lnTo>
                  <a:lnTo>
                    <a:pt x="4135935" y="670376"/>
                  </a:lnTo>
                  <a:lnTo>
                    <a:pt x="4140200" y="718819"/>
                  </a:lnTo>
                  <a:lnTo>
                    <a:pt x="4139129" y="743237"/>
                  </a:lnTo>
                  <a:lnTo>
                    <a:pt x="4130650" y="791326"/>
                  </a:lnTo>
                  <a:lnTo>
                    <a:pt x="4113921" y="838354"/>
                  </a:lnTo>
                  <a:lnTo>
                    <a:pt x="4089179" y="884239"/>
                  </a:lnTo>
                  <a:lnTo>
                    <a:pt x="4056662" y="928898"/>
                  </a:lnTo>
                  <a:lnTo>
                    <a:pt x="4016609" y="972249"/>
                  </a:lnTo>
                  <a:lnTo>
                    <a:pt x="3969258" y="1014211"/>
                  </a:lnTo>
                  <a:lnTo>
                    <a:pt x="3914846" y="1054701"/>
                  </a:lnTo>
                  <a:lnTo>
                    <a:pt x="3853611" y="1093639"/>
                  </a:lnTo>
                  <a:lnTo>
                    <a:pt x="3785791" y="1130941"/>
                  </a:lnTo>
                  <a:lnTo>
                    <a:pt x="3749487" y="1148953"/>
                  </a:lnTo>
                  <a:lnTo>
                    <a:pt x="3711625" y="1166526"/>
                  </a:lnTo>
                  <a:lnTo>
                    <a:pt x="3672236" y="1183649"/>
                  </a:lnTo>
                  <a:lnTo>
                    <a:pt x="3631350" y="1200312"/>
                  </a:lnTo>
                  <a:lnTo>
                    <a:pt x="3588996" y="1216505"/>
                  </a:lnTo>
                  <a:lnTo>
                    <a:pt x="3545204" y="1232217"/>
                  </a:lnTo>
                  <a:lnTo>
                    <a:pt x="3500005" y="1247439"/>
                  </a:lnTo>
                  <a:lnTo>
                    <a:pt x="3453426" y="1262159"/>
                  </a:lnTo>
                  <a:lnTo>
                    <a:pt x="3405499" y="1276368"/>
                  </a:lnTo>
                  <a:lnTo>
                    <a:pt x="3356253" y="1290056"/>
                  </a:lnTo>
                  <a:lnTo>
                    <a:pt x="3305718" y="1303213"/>
                  </a:lnTo>
                  <a:lnTo>
                    <a:pt x="3253923" y="1315827"/>
                  </a:lnTo>
                  <a:lnTo>
                    <a:pt x="3200899" y="1327889"/>
                  </a:lnTo>
                  <a:lnTo>
                    <a:pt x="3146675" y="1339389"/>
                  </a:lnTo>
                  <a:lnTo>
                    <a:pt x="3091281" y="1350316"/>
                  </a:lnTo>
                  <a:lnTo>
                    <a:pt x="3034746" y="1360660"/>
                  </a:lnTo>
                  <a:lnTo>
                    <a:pt x="2977100" y="1370411"/>
                  </a:lnTo>
                  <a:lnTo>
                    <a:pt x="2918374" y="1379558"/>
                  </a:lnTo>
                  <a:lnTo>
                    <a:pt x="2858596" y="1388092"/>
                  </a:lnTo>
                  <a:lnTo>
                    <a:pt x="2797797" y="1396002"/>
                  </a:lnTo>
                  <a:lnTo>
                    <a:pt x="2736006" y="1403278"/>
                  </a:lnTo>
                  <a:lnTo>
                    <a:pt x="2673253" y="1409910"/>
                  </a:lnTo>
                  <a:lnTo>
                    <a:pt x="2609569" y="1415887"/>
                  </a:lnTo>
                  <a:lnTo>
                    <a:pt x="2544981" y="1421199"/>
                  </a:lnTo>
                  <a:lnTo>
                    <a:pt x="2479521" y="1425837"/>
                  </a:lnTo>
                  <a:lnTo>
                    <a:pt x="2413218" y="1429788"/>
                  </a:lnTo>
                  <a:lnTo>
                    <a:pt x="2346102" y="1433045"/>
                  </a:lnTo>
                  <a:lnTo>
                    <a:pt x="2278202" y="1435595"/>
                  </a:lnTo>
                  <a:lnTo>
                    <a:pt x="2209549" y="1437430"/>
                  </a:lnTo>
                  <a:lnTo>
                    <a:pt x="2140171" y="1438538"/>
                  </a:lnTo>
                  <a:lnTo>
                    <a:pt x="2070100" y="1438909"/>
                  </a:lnTo>
                  <a:lnTo>
                    <a:pt x="2000028" y="1438538"/>
                  </a:lnTo>
                  <a:lnTo>
                    <a:pt x="1930650" y="1437430"/>
                  </a:lnTo>
                  <a:lnTo>
                    <a:pt x="1861997" y="1435595"/>
                  </a:lnTo>
                  <a:lnTo>
                    <a:pt x="1794097" y="1433045"/>
                  </a:lnTo>
                  <a:lnTo>
                    <a:pt x="1726981" y="1429788"/>
                  </a:lnTo>
                  <a:lnTo>
                    <a:pt x="1660678" y="1425837"/>
                  </a:lnTo>
                  <a:lnTo>
                    <a:pt x="1595218" y="1421199"/>
                  </a:lnTo>
                  <a:lnTo>
                    <a:pt x="1530630" y="1415887"/>
                  </a:lnTo>
                  <a:lnTo>
                    <a:pt x="1466946" y="1409910"/>
                  </a:lnTo>
                  <a:lnTo>
                    <a:pt x="1404193" y="1403278"/>
                  </a:lnTo>
                  <a:lnTo>
                    <a:pt x="1342402" y="1396002"/>
                  </a:lnTo>
                  <a:lnTo>
                    <a:pt x="1281603" y="1388092"/>
                  </a:lnTo>
                  <a:lnTo>
                    <a:pt x="1221825" y="1379558"/>
                  </a:lnTo>
                  <a:lnTo>
                    <a:pt x="1163099" y="1370411"/>
                  </a:lnTo>
                  <a:lnTo>
                    <a:pt x="1105453" y="1360660"/>
                  </a:lnTo>
                  <a:lnTo>
                    <a:pt x="1048918" y="1350316"/>
                  </a:lnTo>
                  <a:lnTo>
                    <a:pt x="993524" y="1339389"/>
                  </a:lnTo>
                  <a:lnTo>
                    <a:pt x="939300" y="1327889"/>
                  </a:lnTo>
                  <a:lnTo>
                    <a:pt x="886276" y="1315827"/>
                  </a:lnTo>
                  <a:lnTo>
                    <a:pt x="834481" y="1303213"/>
                  </a:lnTo>
                  <a:lnTo>
                    <a:pt x="783946" y="1290056"/>
                  </a:lnTo>
                  <a:lnTo>
                    <a:pt x="734700" y="1276368"/>
                  </a:lnTo>
                  <a:lnTo>
                    <a:pt x="686773" y="1262159"/>
                  </a:lnTo>
                  <a:lnTo>
                    <a:pt x="640194" y="1247439"/>
                  </a:lnTo>
                  <a:lnTo>
                    <a:pt x="594995" y="1232217"/>
                  </a:lnTo>
                  <a:lnTo>
                    <a:pt x="551203" y="1216505"/>
                  </a:lnTo>
                  <a:lnTo>
                    <a:pt x="508849" y="1200312"/>
                  </a:lnTo>
                  <a:lnTo>
                    <a:pt x="467963" y="1183649"/>
                  </a:lnTo>
                  <a:lnTo>
                    <a:pt x="428574" y="1166526"/>
                  </a:lnTo>
                  <a:lnTo>
                    <a:pt x="390712" y="1148953"/>
                  </a:lnTo>
                  <a:lnTo>
                    <a:pt x="354408" y="1130941"/>
                  </a:lnTo>
                  <a:lnTo>
                    <a:pt x="319690" y="1112499"/>
                  </a:lnTo>
                  <a:lnTo>
                    <a:pt x="255133" y="1074369"/>
                  </a:lnTo>
                  <a:lnTo>
                    <a:pt x="197280" y="1034645"/>
                  </a:lnTo>
                  <a:lnTo>
                    <a:pt x="146368" y="993409"/>
                  </a:lnTo>
                  <a:lnTo>
                    <a:pt x="102636" y="950742"/>
                  </a:lnTo>
                  <a:lnTo>
                    <a:pt x="66321" y="906727"/>
                  </a:lnTo>
                  <a:lnTo>
                    <a:pt x="37663" y="861445"/>
                  </a:lnTo>
                  <a:lnTo>
                    <a:pt x="16897" y="814978"/>
                  </a:lnTo>
                  <a:lnTo>
                    <a:pt x="4264" y="767409"/>
                  </a:lnTo>
                  <a:lnTo>
                    <a:pt x="0" y="718819"/>
                  </a:lnTo>
                  <a:lnTo>
                    <a:pt x="1070" y="694477"/>
                  </a:lnTo>
                  <a:lnTo>
                    <a:pt x="9549" y="646528"/>
                  </a:lnTo>
                  <a:lnTo>
                    <a:pt x="26278" y="599629"/>
                  </a:lnTo>
                  <a:lnTo>
                    <a:pt x="51020" y="553862"/>
                  </a:lnTo>
                  <a:lnTo>
                    <a:pt x="83537" y="509311"/>
                  </a:lnTo>
                  <a:lnTo>
                    <a:pt x="123590" y="466057"/>
                  </a:lnTo>
                  <a:lnTo>
                    <a:pt x="170941" y="424183"/>
                  </a:lnTo>
                  <a:lnTo>
                    <a:pt x="225353" y="383772"/>
                  </a:lnTo>
                  <a:lnTo>
                    <a:pt x="286588" y="344905"/>
                  </a:lnTo>
                  <a:lnTo>
                    <a:pt x="354408" y="307665"/>
                  </a:lnTo>
                  <a:lnTo>
                    <a:pt x="390712" y="289681"/>
                  </a:lnTo>
                  <a:lnTo>
                    <a:pt x="428574" y="272135"/>
                  </a:lnTo>
                  <a:lnTo>
                    <a:pt x="467963" y="255037"/>
                  </a:lnTo>
                  <a:lnTo>
                    <a:pt x="508849" y="238397"/>
                  </a:lnTo>
                  <a:lnTo>
                    <a:pt x="551203" y="222226"/>
                  </a:lnTo>
                  <a:lnTo>
                    <a:pt x="594995" y="206533"/>
                  </a:lnTo>
                  <a:lnTo>
                    <a:pt x="640194" y="191330"/>
                  </a:lnTo>
                  <a:lnTo>
                    <a:pt x="686773" y="176626"/>
                  </a:lnTo>
                  <a:lnTo>
                    <a:pt x="734700" y="162432"/>
                  </a:lnTo>
                  <a:lnTo>
                    <a:pt x="783946" y="148759"/>
                  </a:lnTo>
                  <a:lnTo>
                    <a:pt x="834481" y="135615"/>
                  </a:lnTo>
                  <a:lnTo>
                    <a:pt x="886276" y="123013"/>
                  </a:lnTo>
                  <a:lnTo>
                    <a:pt x="939300" y="110961"/>
                  </a:lnTo>
                  <a:lnTo>
                    <a:pt x="993524" y="99471"/>
                  </a:lnTo>
                  <a:lnTo>
                    <a:pt x="1048918" y="88552"/>
                  </a:lnTo>
                  <a:lnTo>
                    <a:pt x="1105453" y="78215"/>
                  </a:lnTo>
                  <a:lnTo>
                    <a:pt x="1163099" y="68470"/>
                  </a:lnTo>
                  <a:lnTo>
                    <a:pt x="1221825" y="59328"/>
                  </a:lnTo>
                  <a:lnTo>
                    <a:pt x="1281603" y="50799"/>
                  </a:lnTo>
                  <a:lnTo>
                    <a:pt x="1342402" y="42893"/>
                  </a:lnTo>
                  <a:lnTo>
                    <a:pt x="1404193" y="35620"/>
                  </a:lnTo>
                  <a:lnTo>
                    <a:pt x="1466946" y="28992"/>
                  </a:lnTo>
                  <a:lnTo>
                    <a:pt x="1530630" y="23017"/>
                  </a:lnTo>
                  <a:lnTo>
                    <a:pt x="1595218" y="17706"/>
                  </a:lnTo>
                  <a:lnTo>
                    <a:pt x="1660678" y="13070"/>
                  </a:lnTo>
                  <a:lnTo>
                    <a:pt x="1726981" y="9119"/>
                  </a:lnTo>
                  <a:lnTo>
                    <a:pt x="1794097" y="5864"/>
                  </a:lnTo>
                  <a:lnTo>
                    <a:pt x="1861997" y="3314"/>
                  </a:lnTo>
                  <a:lnTo>
                    <a:pt x="1930650" y="1479"/>
                  </a:lnTo>
                  <a:lnTo>
                    <a:pt x="2000028" y="371"/>
                  </a:lnTo>
                  <a:lnTo>
                    <a:pt x="2070100" y="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2350" y="2340610"/>
              <a:ext cx="546100" cy="64388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7193280" y="2700020"/>
              <a:ext cx="717550" cy="397510"/>
            </a:xfrm>
            <a:custGeom>
              <a:avLst/>
              <a:gdLst/>
              <a:ahLst/>
              <a:cxnLst/>
              <a:rect l="l" t="t" r="r" b="b"/>
              <a:pathLst>
                <a:path w="717550" h="397510">
                  <a:moveTo>
                    <a:pt x="717550" y="0"/>
                  </a:moveTo>
                  <a:lnTo>
                    <a:pt x="0" y="0"/>
                  </a:lnTo>
                  <a:lnTo>
                    <a:pt x="0" y="397510"/>
                  </a:lnTo>
                  <a:lnTo>
                    <a:pt x="359410" y="397510"/>
                  </a:lnTo>
                  <a:lnTo>
                    <a:pt x="717550" y="397510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193280" y="2700020"/>
              <a:ext cx="717550" cy="397510"/>
            </a:xfrm>
            <a:custGeom>
              <a:avLst/>
              <a:gdLst/>
              <a:ahLst/>
              <a:cxnLst/>
              <a:rect l="l" t="t" r="r" b="b"/>
              <a:pathLst>
                <a:path w="717550" h="397510">
                  <a:moveTo>
                    <a:pt x="359410" y="397510"/>
                  </a:moveTo>
                  <a:lnTo>
                    <a:pt x="0" y="397510"/>
                  </a:lnTo>
                  <a:lnTo>
                    <a:pt x="0" y="0"/>
                  </a:lnTo>
                  <a:lnTo>
                    <a:pt x="717550" y="0"/>
                  </a:lnTo>
                  <a:lnTo>
                    <a:pt x="717550" y="397510"/>
                  </a:lnTo>
                  <a:lnTo>
                    <a:pt x="359410" y="3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7430769" y="2769870"/>
            <a:ext cx="242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Bb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8702040" y="471170"/>
            <a:ext cx="77470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</a:rPr>
              <a:t>Castor</a:t>
            </a:r>
            <a:endParaRPr sz="2000"/>
          </a:p>
        </p:txBody>
      </p:sp>
      <p:grpSp>
        <p:nvGrpSpPr>
          <p:cNvPr id="35" name="object 35" descr=""/>
          <p:cNvGrpSpPr/>
          <p:nvPr/>
        </p:nvGrpSpPr>
        <p:grpSpPr>
          <a:xfrm>
            <a:off x="7626350" y="1939289"/>
            <a:ext cx="1510030" cy="3182620"/>
            <a:chOff x="7626350" y="1939289"/>
            <a:chExt cx="1510030" cy="3182620"/>
          </a:xfrm>
        </p:grpSpPr>
        <p:sp>
          <p:nvSpPr>
            <p:cNvPr id="36" name="object 36" descr=""/>
            <p:cNvSpPr/>
            <p:nvPr/>
          </p:nvSpPr>
          <p:spPr>
            <a:xfrm>
              <a:off x="7626350" y="1939289"/>
              <a:ext cx="570230" cy="287020"/>
            </a:xfrm>
            <a:custGeom>
              <a:avLst/>
              <a:gdLst/>
              <a:ahLst/>
              <a:cxnLst/>
              <a:rect l="l" t="t" r="r" b="b"/>
              <a:pathLst>
                <a:path w="570229" h="287019">
                  <a:moveTo>
                    <a:pt x="419100" y="0"/>
                  </a:moveTo>
                  <a:lnTo>
                    <a:pt x="419100" y="5080"/>
                  </a:lnTo>
                  <a:lnTo>
                    <a:pt x="421640" y="11430"/>
                  </a:lnTo>
                  <a:lnTo>
                    <a:pt x="421640" y="15239"/>
                  </a:lnTo>
                  <a:lnTo>
                    <a:pt x="370742" y="11454"/>
                  </a:lnTo>
                  <a:lnTo>
                    <a:pt x="319765" y="13108"/>
                  </a:lnTo>
                  <a:lnTo>
                    <a:pt x="269572" y="19971"/>
                  </a:lnTo>
                  <a:lnTo>
                    <a:pt x="221027" y="31815"/>
                  </a:lnTo>
                  <a:lnTo>
                    <a:pt x="174996" y="48411"/>
                  </a:lnTo>
                  <a:lnTo>
                    <a:pt x="132343" y="69530"/>
                  </a:lnTo>
                  <a:lnTo>
                    <a:pt x="93932" y="94942"/>
                  </a:lnTo>
                  <a:lnTo>
                    <a:pt x="60627" y="124419"/>
                  </a:lnTo>
                  <a:lnTo>
                    <a:pt x="33294" y="157732"/>
                  </a:lnTo>
                  <a:lnTo>
                    <a:pt x="12797" y="194652"/>
                  </a:lnTo>
                  <a:lnTo>
                    <a:pt x="0" y="234950"/>
                  </a:lnTo>
                  <a:lnTo>
                    <a:pt x="14287" y="246836"/>
                  </a:lnTo>
                  <a:lnTo>
                    <a:pt x="28575" y="259556"/>
                  </a:lnTo>
                  <a:lnTo>
                    <a:pt x="42862" y="272990"/>
                  </a:lnTo>
                  <a:lnTo>
                    <a:pt x="57150" y="287020"/>
                  </a:lnTo>
                  <a:lnTo>
                    <a:pt x="65528" y="245963"/>
                  </a:lnTo>
                  <a:lnTo>
                    <a:pt x="81166" y="208142"/>
                  </a:lnTo>
                  <a:lnTo>
                    <a:pt x="103325" y="173767"/>
                  </a:lnTo>
                  <a:lnTo>
                    <a:pt x="131266" y="143051"/>
                  </a:lnTo>
                  <a:lnTo>
                    <a:pt x="164250" y="116204"/>
                  </a:lnTo>
                  <a:lnTo>
                    <a:pt x="201540" y="93439"/>
                  </a:lnTo>
                  <a:lnTo>
                    <a:pt x="242397" y="74969"/>
                  </a:lnTo>
                  <a:lnTo>
                    <a:pt x="286082" y="61003"/>
                  </a:lnTo>
                  <a:lnTo>
                    <a:pt x="331856" y="51756"/>
                  </a:lnTo>
                  <a:lnTo>
                    <a:pt x="378981" y="47437"/>
                  </a:lnTo>
                  <a:lnTo>
                    <a:pt x="426720" y="48260"/>
                  </a:lnTo>
                  <a:lnTo>
                    <a:pt x="426720" y="66039"/>
                  </a:lnTo>
                  <a:lnTo>
                    <a:pt x="467360" y="61098"/>
                  </a:lnTo>
                  <a:lnTo>
                    <a:pt x="506095" y="60801"/>
                  </a:lnTo>
                  <a:lnTo>
                    <a:pt x="541020" y="64075"/>
                  </a:lnTo>
                  <a:lnTo>
                    <a:pt x="570229" y="69850"/>
                  </a:lnTo>
                  <a:lnTo>
                    <a:pt x="543401" y="52685"/>
                  </a:lnTo>
                  <a:lnTo>
                    <a:pt x="508952" y="34448"/>
                  </a:lnTo>
                  <a:lnTo>
                    <a:pt x="467359" y="164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626350" y="1939289"/>
              <a:ext cx="570230" cy="287020"/>
            </a:xfrm>
            <a:custGeom>
              <a:avLst/>
              <a:gdLst/>
              <a:ahLst/>
              <a:cxnLst/>
              <a:rect l="l" t="t" r="r" b="b"/>
              <a:pathLst>
                <a:path w="570229" h="287019">
                  <a:moveTo>
                    <a:pt x="0" y="234950"/>
                  </a:moveTo>
                  <a:lnTo>
                    <a:pt x="12797" y="194652"/>
                  </a:lnTo>
                  <a:lnTo>
                    <a:pt x="33294" y="157732"/>
                  </a:lnTo>
                  <a:lnTo>
                    <a:pt x="60627" y="124419"/>
                  </a:lnTo>
                  <a:lnTo>
                    <a:pt x="93932" y="94942"/>
                  </a:lnTo>
                  <a:lnTo>
                    <a:pt x="132343" y="69530"/>
                  </a:lnTo>
                  <a:lnTo>
                    <a:pt x="174996" y="48411"/>
                  </a:lnTo>
                  <a:lnTo>
                    <a:pt x="221027" y="31815"/>
                  </a:lnTo>
                  <a:lnTo>
                    <a:pt x="269572" y="19971"/>
                  </a:lnTo>
                  <a:lnTo>
                    <a:pt x="319765" y="13108"/>
                  </a:lnTo>
                  <a:lnTo>
                    <a:pt x="370742" y="11454"/>
                  </a:lnTo>
                  <a:lnTo>
                    <a:pt x="421640" y="15239"/>
                  </a:lnTo>
                  <a:lnTo>
                    <a:pt x="421640" y="11430"/>
                  </a:lnTo>
                  <a:lnTo>
                    <a:pt x="419100" y="5080"/>
                  </a:lnTo>
                  <a:lnTo>
                    <a:pt x="419100" y="0"/>
                  </a:lnTo>
                  <a:lnTo>
                    <a:pt x="467359" y="16450"/>
                  </a:lnTo>
                  <a:lnTo>
                    <a:pt x="508952" y="34448"/>
                  </a:lnTo>
                  <a:lnTo>
                    <a:pt x="543401" y="52685"/>
                  </a:lnTo>
                  <a:lnTo>
                    <a:pt x="570229" y="69850"/>
                  </a:lnTo>
                  <a:lnTo>
                    <a:pt x="541020" y="64075"/>
                  </a:lnTo>
                  <a:lnTo>
                    <a:pt x="506095" y="60801"/>
                  </a:lnTo>
                  <a:lnTo>
                    <a:pt x="467360" y="61098"/>
                  </a:lnTo>
                  <a:lnTo>
                    <a:pt x="426720" y="66039"/>
                  </a:lnTo>
                  <a:lnTo>
                    <a:pt x="426720" y="59689"/>
                  </a:lnTo>
                  <a:lnTo>
                    <a:pt x="426720" y="54610"/>
                  </a:lnTo>
                  <a:lnTo>
                    <a:pt x="426720" y="48260"/>
                  </a:lnTo>
                  <a:lnTo>
                    <a:pt x="378981" y="47437"/>
                  </a:lnTo>
                  <a:lnTo>
                    <a:pt x="331856" y="51756"/>
                  </a:lnTo>
                  <a:lnTo>
                    <a:pt x="286082" y="61003"/>
                  </a:lnTo>
                  <a:lnTo>
                    <a:pt x="242397" y="74969"/>
                  </a:lnTo>
                  <a:lnTo>
                    <a:pt x="201540" y="93439"/>
                  </a:lnTo>
                  <a:lnTo>
                    <a:pt x="164250" y="116204"/>
                  </a:lnTo>
                  <a:lnTo>
                    <a:pt x="131266" y="143051"/>
                  </a:lnTo>
                  <a:lnTo>
                    <a:pt x="103325" y="173767"/>
                  </a:lnTo>
                  <a:lnTo>
                    <a:pt x="81166" y="208142"/>
                  </a:lnTo>
                  <a:lnTo>
                    <a:pt x="65528" y="245963"/>
                  </a:lnTo>
                  <a:lnTo>
                    <a:pt x="57150" y="287020"/>
                  </a:lnTo>
                  <a:lnTo>
                    <a:pt x="42862" y="272990"/>
                  </a:lnTo>
                  <a:lnTo>
                    <a:pt x="28575" y="259556"/>
                  </a:lnTo>
                  <a:lnTo>
                    <a:pt x="14287" y="246836"/>
                  </a:lnTo>
                  <a:lnTo>
                    <a:pt x="0" y="23495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120753" y="2467609"/>
              <a:ext cx="1015365" cy="1770380"/>
            </a:xfrm>
            <a:custGeom>
              <a:avLst/>
              <a:gdLst/>
              <a:ahLst/>
              <a:cxnLst/>
              <a:rect l="l" t="t" r="r" b="b"/>
              <a:pathLst>
                <a:path w="1015365" h="1770379">
                  <a:moveTo>
                    <a:pt x="1013086" y="911859"/>
                  </a:moveTo>
                  <a:lnTo>
                    <a:pt x="1008812" y="973872"/>
                  </a:lnTo>
                  <a:lnTo>
                    <a:pt x="1002386" y="1034424"/>
                  </a:lnTo>
                  <a:lnTo>
                    <a:pt x="993882" y="1093403"/>
                  </a:lnTo>
                  <a:lnTo>
                    <a:pt x="983370" y="1150696"/>
                  </a:lnTo>
                  <a:lnTo>
                    <a:pt x="970922" y="1206192"/>
                  </a:lnTo>
                  <a:lnTo>
                    <a:pt x="956611" y="1259780"/>
                  </a:lnTo>
                  <a:lnTo>
                    <a:pt x="940506" y="1311347"/>
                  </a:lnTo>
                  <a:lnTo>
                    <a:pt x="922681" y="1360781"/>
                  </a:lnTo>
                  <a:lnTo>
                    <a:pt x="903206" y="1407971"/>
                  </a:lnTo>
                  <a:lnTo>
                    <a:pt x="882154" y="1452804"/>
                  </a:lnTo>
                  <a:lnTo>
                    <a:pt x="859596" y="1495169"/>
                  </a:lnTo>
                  <a:lnTo>
                    <a:pt x="835603" y="1534953"/>
                  </a:lnTo>
                  <a:lnTo>
                    <a:pt x="810248" y="1572046"/>
                  </a:lnTo>
                  <a:lnTo>
                    <a:pt x="783602" y="1606334"/>
                  </a:lnTo>
                  <a:lnTo>
                    <a:pt x="755737" y="1637707"/>
                  </a:lnTo>
                  <a:lnTo>
                    <a:pt x="726724" y="1666051"/>
                  </a:lnTo>
                  <a:lnTo>
                    <a:pt x="696636" y="1691256"/>
                  </a:lnTo>
                  <a:lnTo>
                    <a:pt x="633517" y="1731799"/>
                  </a:lnTo>
                  <a:lnTo>
                    <a:pt x="566954" y="1758441"/>
                  </a:lnTo>
                  <a:lnTo>
                    <a:pt x="497520" y="1770286"/>
                  </a:lnTo>
                  <a:lnTo>
                    <a:pt x="461906" y="1770379"/>
                  </a:lnTo>
                  <a:lnTo>
                    <a:pt x="426495" y="1766523"/>
                  </a:lnTo>
                  <a:lnTo>
                    <a:pt x="358651" y="1747453"/>
                  </a:lnTo>
                  <a:lnTo>
                    <a:pt x="295180" y="1714022"/>
                  </a:lnTo>
                  <a:lnTo>
                    <a:pt x="236562" y="1667170"/>
                  </a:lnTo>
                  <a:lnTo>
                    <a:pt x="209223" y="1639005"/>
                  </a:lnTo>
                  <a:lnTo>
                    <a:pt x="183277" y="1607837"/>
                  </a:lnTo>
                  <a:lnTo>
                    <a:pt x="158785" y="1573783"/>
                  </a:lnTo>
                  <a:lnTo>
                    <a:pt x="135807" y="1536961"/>
                  </a:lnTo>
                  <a:lnTo>
                    <a:pt x="114402" y="1497488"/>
                  </a:lnTo>
                  <a:lnTo>
                    <a:pt x="94631" y="1455482"/>
                  </a:lnTo>
                  <a:lnTo>
                    <a:pt x="76554" y="1411060"/>
                  </a:lnTo>
                  <a:lnTo>
                    <a:pt x="60231" y="1364339"/>
                  </a:lnTo>
                  <a:lnTo>
                    <a:pt x="45722" y="1315437"/>
                  </a:lnTo>
                  <a:lnTo>
                    <a:pt x="33087" y="1264472"/>
                  </a:lnTo>
                  <a:lnTo>
                    <a:pt x="22387" y="1211560"/>
                  </a:lnTo>
                  <a:lnTo>
                    <a:pt x="13680" y="1156819"/>
                  </a:lnTo>
                  <a:lnTo>
                    <a:pt x="7028" y="1100366"/>
                  </a:lnTo>
                  <a:lnTo>
                    <a:pt x="2491" y="1042320"/>
                  </a:lnTo>
                  <a:lnTo>
                    <a:pt x="128" y="982796"/>
                  </a:lnTo>
                  <a:lnTo>
                    <a:pt x="0" y="921914"/>
                  </a:lnTo>
                  <a:lnTo>
                    <a:pt x="2166" y="859789"/>
                  </a:lnTo>
                  <a:lnTo>
                    <a:pt x="6440" y="797776"/>
                  </a:lnTo>
                  <a:lnTo>
                    <a:pt x="12865" y="737224"/>
                  </a:lnTo>
                  <a:lnTo>
                    <a:pt x="21370" y="678244"/>
                  </a:lnTo>
                  <a:lnTo>
                    <a:pt x="31882" y="620947"/>
                  </a:lnTo>
                  <a:lnTo>
                    <a:pt x="44329" y="565445"/>
                  </a:lnTo>
                  <a:lnTo>
                    <a:pt x="58641" y="511849"/>
                  </a:lnTo>
                  <a:lnTo>
                    <a:pt x="74746" y="460271"/>
                  </a:lnTo>
                  <a:lnTo>
                    <a:pt x="92571" y="410821"/>
                  </a:lnTo>
                  <a:lnTo>
                    <a:pt x="112046" y="363611"/>
                  </a:lnTo>
                  <a:lnTo>
                    <a:pt x="133098" y="318753"/>
                  </a:lnTo>
                  <a:lnTo>
                    <a:pt x="155656" y="276358"/>
                  </a:lnTo>
                  <a:lnTo>
                    <a:pt x="179648" y="236537"/>
                  </a:lnTo>
                  <a:lnTo>
                    <a:pt x="205003" y="199401"/>
                  </a:lnTo>
                  <a:lnTo>
                    <a:pt x="231649" y="165063"/>
                  </a:lnTo>
                  <a:lnTo>
                    <a:pt x="259515" y="133632"/>
                  </a:lnTo>
                  <a:lnTo>
                    <a:pt x="288527" y="105221"/>
                  </a:lnTo>
                  <a:lnTo>
                    <a:pt x="318616" y="79941"/>
                  </a:lnTo>
                  <a:lnTo>
                    <a:pt x="349709" y="57904"/>
                  </a:lnTo>
                  <a:lnTo>
                    <a:pt x="414622" y="24000"/>
                  </a:lnTo>
                  <a:lnTo>
                    <a:pt x="482692" y="4402"/>
                  </a:lnTo>
                  <a:lnTo>
                    <a:pt x="553346" y="0"/>
                  </a:lnTo>
                  <a:lnTo>
                    <a:pt x="588757" y="3863"/>
                  </a:lnTo>
                  <a:lnTo>
                    <a:pt x="656600" y="22981"/>
                  </a:lnTo>
                  <a:lnTo>
                    <a:pt x="720071" y="56500"/>
                  </a:lnTo>
                  <a:lnTo>
                    <a:pt x="778690" y="103470"/>
                  </a:lnTo>
                  <a:lnTo>
                    <a:pt x="806029" y="131703"/>
                  </a:lnTo>
                  <a:lnTo>
                    <a:pt x="831974" y="162944"/>
                  </a:lnTo>
                  <a:lnTo>
                    <a:pt x="856466" y="197074"/>
                  </a:lnTo>
                  <a:lnTo>
                    <a:pt x="879445" y="233974"/>
                  </a:lnTo>
                  <a:lnTo>
                    <a:pt x="900850" y="273526"/>
                  </a:lnTo>
                  <a:lnTo>
                    <a:pt x="920621" y="315611"/>
                  </a:lnTo>
                  <a:lnTo>
                    <a:pt x="938698" y="360111"/>
                  </a:lnTo>
                  <a:lnTo>
                    <a:pt x="955021" y="406908"/>
                  </a:lnTo>
                  <a:lnTo>
                    <a:pt x="969530" y="455882"/>
                  </a:lnTo>
                  <a:lnTo>
                    <a:pt x="982164" y="506916"/>
                  </a:lnTo>
                  <a:lnTo>
                    <a:pt x="992865" y="559891"/>
                  </a:lnTo>
                  <a:lnTo>
                    <a:pt x="1001571" y="614688"/>
                  </a:lnTo>
                  <a:lnTo>
                    <a:pt x="1008223" y="671189"/>
                  </a:lnTo>
                  <a:lnTo>
                    <a:pt x="1012761" y="729275"/>
                  </a:lnTo>
                  <a:lnTo>
                    <a:pt x="1015124" y="788828"/>
                  </a:lnTo>
                  <a:lnTo>
                    <a:pt x="1015252" y="849729"/>
                  </a:lnTo>
                  <a:lnTo>
                    <a:pt x="1013086" y="911859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649209" y="4679950"/>
              <a:ext cx="501650" cy="441959"/>
            </a:xfrm>
            <a:custGeom>
              <a:avLst/>
              <a:gdLst/>
              <a:ahLst/>
              <a:cxnLst/>
              <a:rect l="l" t="t" r="r" b="b"/>
              <a:pathLst>
                <a:path w="501650" h="441960">
                  <a:moveTo>
                    <a:pt x="50165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251460" y="441959"/>
                  </a:lnTo>
                  <a:lnTo>
                    <a:pt x="501650" y="441959"/>
                  </a:lnTo>
                  <a:lnTo>
                    <a:pt x="5016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649209" y="4679950"/>
              <a:ext cx="501650" cy="441959"/>
            </a:xfrm>
            <a:custGeom>
              <a:avLst/>
              <a:gdLst/>
              <a:ahLst/>
              <a:cxnLst/>
              <a:rect l="l" t="t" r="r" b="b"/>
              <a:pathLst>
                <a:path w="501650" h="441960">
                  <a:moveTo>
                    <a:pt x="251460" y="441959"/>
                  </a:moveTo>
                  <a:lnTo>
                    <a:pt x="0" y="441959"/>
                  </a:lnTo>
                  <a:lnTo>
                    <a:pt x="0" y="0"/>
                  </a:lnTo>
                  <a:lnTo>
                    <a:pt x="501650" y="0"/>
                  </a:lnTo>
                  <a:lnTo>
                    <a:pt x="501650" y="441959"/>
                  </a:lnTo>
                  <a:lnTo>
                    <a:pt x="251460" y="4419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7778750" y="4772659"/>
            <a:ext cx="2438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Ab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9719" y="2063750"/>
            <a:ext cx="847090" cy="99695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8255000" y="2399029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Microsoft Sans Serif"/>
                <a:cs typeface="Microsoft Sans Serif"/>
              </a:rPr>
              <a:t>B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0" y="1939289"/>
            <a:ext cx="9281160" cy="2741930"/>
            <a:chOff x="0" y="1939289"/>
            <a:chExt cx="9281160" cy="2741930"/>
          </a:xfrm>
        </p:grpSpPr>
        <p:sp>
          <p:nvSpPr>
            <p:cNvPr id="45" name="object 45" descr=""/>
            <p:cNvSpPr/>
            <p:nvPr/>
          </p:nvSpPr>
          <p:spPr>
            <a:xfrm>
              <a:off x="8280400" y="3674110"/>
              <a:ext cx="571500" cy="285750"/>
            </a:xfrm>
            <a:custGeom>
              <a:avLst/>
              <a:gdLst/>
              <a:ahLst/>
              <a:cxnLst/>
              <a:rect l="l" t="t" r="r" b="b"/>
              <a:pathLst>
                <a:path w="571500" h="285750">
                  <a:moveTo>
                    <a:pt x="419100" y="0"/>
                  </a:moveTo>
                  <a:lnTo>
                    <a:pt x="419100" y="3809"/>
                  </a:lnTo>
                  <a:lnTo>
                    <a:pt x="421640" y="10159"/>
                  </a:lnTo>
                  <a:lnTo>
                    <a:pt x="421640" y="13969"/>
                  </a:lnTo>
                  <a:lnTo>
                    <a:pt x="370742" y="10499"/>
                  </a:lnTo>
                  <a:lnTo>
                    <a:pt x="319765" y="12405"/>
                  </a:lnTo>
                  <a:lnTo>
                    <a:pt x="269572" y="19457"/>
                  </a:lnTo>
                  <a:lnTo>
                    <a:pt x="221027" y="31427"/>
                  </a:lnTo>
                  <a:lnTo>
                    <a:pt x="174996" y="48086"/>
                  </a:lnTo>
                  <a:lnTo>
                    <a:pt x="132343" y="69204"/>
                  </a:lnTo>
                  <a:lnTo>
                    <a:pt x="93932" y="94554"/>
                  </a:lnTo>
                  <a:lnTo>
                    <a:pt x="60627" y="123905"/>
                  </a:lnTo>
                  <a:lnTo>
                    <a:pt x="33294" y="157029"/>
                  </a:lnTo>
                  <a:lnTo>
                    <a:pt x="12797" y="193697"/>
                  </a:lnTo>
                  <a:lnTo>
                    <a:pt x="0" y="233679"/>
                  </a:lnTo>
                  <a:lnTo>
                    <a:pt x="14287" y="245744"/>
                  </a:lnTo>
                  <a:lnTo>
                    <a:pt x="28575" y="258762"/>
                  </a:lnTo>
                  <a:lnTo>
                    <a:pt x="57150" y="285750"/>
                  </a:lnTo>
                  <a:lnTo>
                    <a:pt x="65528" y="244694"/>
                  </a:lnTo>
                  <a:lnTo>
                    <a:pt x="81166" y="206880"/>
                  </a:lnTo>
                  <a:lnTo>
                    <a:pt x="103325" y="172523"/>
                  </a:lnTo>
                  <a:lnTo>
                    <a:pt x="131266" y="141842"/>
                  </a:lnTo>
                  <a:lnTo>
                    <a:pt x="164250" y="115053"/>
                  </a:lnTo>
                  <a:lnTo>
                    <a:pt x="201540" y="92376"/>
                  </a:lnTo>
                  <a:lnTo>
                    <a:pt x="242397" y="74026"/>
                  </a:lnTo>
                  <a:lnTo>
                    <a:pt x="286082" y="60222"/>
                  </a:lnTo>
                  <a:lnTo>
                    <a:pt x="331856" y="51181"/>
                  </a:lnTo>
                  <a:lnTo>
                    <a:pt x="378981" y="47121"/>
                  </a:lnTo>
                  <a:lnTo>
                    <a:pt x="426720" y="48259"/>
                  </a:lnTo>
                  <a:lnTo>
                    <a:pt x="426720" y="64769"/>
                  </a:lnTo>
                  <a:lnTo>
                    <a:pt x="467379" y="60027"/>
                  </a:lnTo>
                  <a:lnTo>
                    <a:pt x="506253" y="60166"/>
                  </a:lnTo>
                  <a:lnTo>
                    <a:pt x="541555" y="63877"/>
                  </a:lnTo>
                  <a:lnTo>
                    <a:pt x="571500" y="69850"/>
                  </a:lnTo>
                  <a:lnTo>
                    <a:pt x="543937" y="52149"/>
                  </a:lnTo>
                  <a:lnTo>
                    <a:pt x="509111" y="33972"/>
                  </a:lnTo>
                  <a:lnTo>
                    <a:pt x="467379" y="16271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280400" y="3674110"/>
              <a:ext cx="571500" cy="285750"/>
            </a:xfrm>
            <a:custGeom>
              <a:avLst/>
              <a:gdLst/>
              <a:ahLst/>
              <a:cxnLst/>
              <a:rect l="l" t="t" r="r" b="b"/>
              <a:pathLst>
                <a:path w="571500" h="285750">
                  <a:moveTo>
                    <a:pt x="0" y="233679"/>
                  </a:moveTo>
                  <a:lnTo>
                    <a:pt x="12797" y="193697"/>
                  </a:lnTo>
                  <a:lnTo>
                    <a:pt x="33294" y="157029"/>
                  </a:lnTo>
                  <a:lnTo>
                    <a:pt x="60627" y="123905"/>
                  </a:lnTo>
                  <a:lnTo>
                    <a:pt x="93932" y="94554"/>
                  </a:lnTo>
                  <a:lnTo>
                    <a:pt x="132343" y="69204"/>
                  </a:lnTo>
                  <a:lnTo>
                    <a:pt x="174996" y="48086"/>
                  </a:lnTo>
                  <a:lnTo>
                    <a:pt x="221027" y="31427"/>
                  </a:lnTo>
                  <a:lnTo>
                    <a:pt x="269572" y="19457"/>
                  </a:lnTo>
                  <a:lnTo>
                    <a:pt x="319765" y="12405"/>
                  </a:lnTo>
                  <a:lnTo>
                    <a:pt x="370742" y="10499"/>
                  </a:lnTo>
                  <a:lnTo>
                    <a:pt x="421640" y="13969"/>
                  </a:lnTo>
                  <a:lnTo>
                    <a:pt x="421640" y="10159"/>
                  </a:lnTo>
                  <a:lnTo>
                    <a:pt x="419100" y="3809"/>
                  </a:lnTo>
                  <a:lnTo>
                    <a:pt x="419100" y="0"/>
                  </a:lnTo>
                  <a:lnTo>
                    <a:pt x="467379" y="16271"/>
                  </a:lnTo>
                  <a:lnTo>
                    <a:pt x="509111" y="33972"/>
                  </a:lnTo>
                  <a:lnTo>
                    <a:pt x="543937" y="52149"/>
                  </a:lnTo>
                  <a:lnTo>
                    <a:pt x="571500" y="69850"/>
                  </a:lnTo>
                  <a:lnTo>
                    <a:pt x="541555" y="63877"/>
                  </a:lnTo>
                  <a:lnTo>
                    <a:pt x="506253" y="60166"/>
                  </a:lnTo>
                  <a:lnTo>
                    <a:pt x="467379" y="60027"/>
                  </a:lnTo>
                  <a:lnTo>
                    <a:pt x="426720" y="64769"/>
                  </a:lnTo>
                  <a:lnTo>
                    <a:pt x="426720" y="59689"/>
                  </a:lnTo>
                  <a:lnTo>
                    <a:pt x="426720" y="54609"/>
                  </a:lnTo>
                  <a:lnTo>
                    <a:pt x="426720" y="48259"/>
                  </a:lnTo>
                  <a:lnTo>
                    <a:pt x="378981" y="47121"/>
                  </a:lnTo>
                  <a:lnTo>
                    <a:pt x="331856" y="51181"/>
                  </a:lnTo>
                  <a:lnTo>
                    <a:pt x="286082" y="60222"/>
                  </a:lnTo>
                  <a:lnTo>
                    <a:pt x="242397" y="74026"/>
                  </a:lnTo>
                  <a:lnTo>
                    <a:pt x="201540" y="92376"/>
                  </a:lnTo>
                  <a:lnTo>
                    <a:pt x="164250" y="115053"/>
                  </a:lnTo>
                  <a:lnTo>
                    <a:pt x="131266" y="141842"/>
                  </a:lnTo>
                  <a:lnTo>
                    <a:pt x="103325" y="172523"/>
                  </a:lnTo>
                  <a:lnTo>
                    <a:pt x="81166" y="206880"/>
                  </a:lnTo>
                  <a:lnTo>
                    <a:pt x="65528" y="244694"/>
                  </a:lnTo>
                  <a:lnTo>
                    <a:pt x="57150" y="285750"/>
                  </a:lnTo>
                  <a:lnTo>
                    <a:pt x="42862" y="272256"/>
                  </a:lnTo>
                  <a:lnTo>
                    <a:pt x="28575" y="258762"/>
                  </a:lnTo>
                  <a:lnTo>
                    <a:pt x="14287" y="245744"/>
                  </a:lnTo>
                  <a:lnTo>
                    <a:pt x="0" y="233679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7819" y="4142739"/>
              <a:ext cx="500379" cy="538480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7967990" y="3175000"/>
              <a:ext cx="85090" cy="572770"/>
            </a:xfrm>
            <a:custGeom>
              <a:avLst/>
              <a:gdLst/>
              <a:ahLst/>
              <a:cxnLst/>
              <a:rect l="l" t="t" r="r" b="b"/>
              <a:pathLst>
                <a:path w="85090" h="572770">
                  <a:moveTo>
                    <a:pt x="38089" y="0"/>
                  </a:moveTo>
                  <a:lnTo>
                    <a:pt x="30032" y="26630"/>
                  </a:lnTo>
                  <a:lnTo>
                    <a:pt x="21262" y="60642"/>
                  </a:lnTo>
                  <a:lnTo>
                    <a:pt x="12014" y="101798"/>
                  </a:lnTo>
                  <a:lnTo>
                    <a:pt x="2529" y="149860"/>
                  </a:lnTo>
                  <a:lnTo>
                    <a:pt x="3799" y="148589"/>
                  </a:lnTo>
                  <a:lnTo>
                    <a:pt x="6339" y="147319"/>
                  </a:lnTo>
                  <a:lnTo>
                    <a:pt x="7609" y="147319"/>
                  </a:lnTo>
                  <a:lnTo>
                    <a:pt x="2330" y="209239"/>
                  </a:lnTo>
                  <a:lnTo>
                    <a:pt x="0" y="271180"/>
                  </a:lnTo>
                  <a:lnTo>
                    <a:pt x="553" y="331564"/>
                  </a:lnTo>
                  <a:lnTo>
                    <a:pt x="3930" y="388811"/>
                  </a:lnTo>
                  <a:lnTo>
                    <a:pt x="10065" y="441345"/>
                  </a:lnTo>
                  <a:lnTo>
                    <a:pt x="18898" y="487585"/>
                  </a:lnTo>
                  <a:lnTo>
                    <a:pt x="30365" y="525955"/>
                  </a:lnTo>
                  <a:lnTo>
                    <a:pt x="60949" y="572769"/>
                  </a:lnTo>
                  <a:lnTo>
                    <a:pt x="78630" y="531157"/>
                  </a:lnTo>
                  <a:lnTo>
                    <a:pt x="85079" y="516889"/>
                  </a:lnTo>
                  <a:lnTo>
                    <a:pt x="48527" y="474245"/>
                  </a:lnTo>
                  <a:lnTo>
                    <a:pt x="35117" y="435294"/>
                  </a:lnTo>
                  <a:lnTo>
                    <a:pt x="25072" y="387191"/>
                  </a:lnTo>
                  <a:lnTo>
                    <a:pt x="18478" y="331884"/>
                  </a:lnTo>
                  <a:lnTo>
                    <a:pt x="15427" y="271323"/>
                  </a:lnTo>
                  <a:lnTo>
                    <a:pt x="16008" y="207458"/>
                  </a:lnTo>
                  <a:lnTo>
                    <a:pt x="20309" y="142239"/>
                  </a:lnTo>
                  <a:lnTo>
                    <a:pt x="22849" y="143510"/>
                  </a:lnTo>
                  <a:lnTo>
                    <a:pt x="26659" y="143510"/>
                  </a:lnTo>
                  <a:lnTo>
                    <a:pt x="27731" y="102869"/>
                  </a:lnTo>
                  <a:lnTo>
                    <a:pt x="30469" y="64134"/>
                  </a:lnTo>
                  <a:lnTo>
                    <a:pt x="34160" y="29209"/>
                  </a:lnTo>
                  <a:lnTo>
                    <a:pt x="38089" y="0"/>
                  </a:lnTo>
                  <a:close/>
                </a:path>
              </a:pathLst>
            </a:custGeom>
            <a:solidFill>
              <a:srgbClr val="FFD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967990" y="3175000"/>
              <a:ext cx="85090" cy="572770"/>
            </a:xfrm>
            <a:custGeom>
              <a:avLst/>
              <a:gdLst/>
              <a:ahLst/>
              <a:cxnLst/>
              <a:rect l="l" t="t" r="r" b="b"/>
              <a:pathLst>
                <a:path w="85090" h="572770">
                  <a:moveTo>
                    <a:pt x="60949" y="572769"/>
                  </a:moveTo>
                  <a:lnTo>
                    <a:pt x="30365" y="525955"/>
                  </a:lnTo>
                  <a:lnTo>
                    <a:pt x="18898" y="487585"/>
                  </a:lnTo>
                  <a:lnTo>
                    <a:pt x="10065" y="441345"/>
                  </a:lnTo>
                  <a:lnTo>
                    <a:pt x="3930" y="388811"/>
                  </a:lnTo>
                  <a:lnTo>
                    <a:pt x="553" y="331564"/>
                  </a:lnTo>
                  <a:lnTo>
                    <a:pt x="0" y="271180"/>
                  </a:lnTo>
                  <a:lnTo>
                    <a:pt x="2330" y="209239"/>
                  </a:lnTo>
                  <a:lnTo>
                    <a:pt x="7609" y="147319"/>
                  </a:lnTo>
                  <a:lnTo>
                    <a:pt x="6339" y="147319"/>
                  </a:lnTo>
                  <a:lnTo>
                    <a:pt x="3799" y="148589"/>
                  </a:lnTo>
                  <a:lnTo>
                    <a:pt x="2529" y="149860"/>
                  </a:lnTo>
                  <a:lnTo>
                    <a:pt x="12014" y="101798"/>
                  </a:lnTo>
                  <a:lnTo>
                    <a:pt x="21262" y="60642"/>
                  </a:lnTo>
                  <a:lnTo>
                    <a:pt x="30032" y="26630"/>
                  </a:lnTo>
                  <a:lnTo>
                    <a:pt x="38089" y="0"/>
                  </a:lnTo>
                  <a:lnTo>
                    <a:pt x="34160" y="29209"/>
                  </a:lnTo>
                  <a:lnTo>
                    <a:pt x="30469" y="64134"/>
                  </a:lnTo>
                  <a:lnTo>
                    <a:pt x="27731" y="102869"/>
                  </a:lnTo>
                  <a:lnTo>
                    <a:pt x="26659" y="143510"/>
                  </a:lnTo>
                  <a:lnTo>
                    <a:pt x="24119" y="143510"/>
                  </a:lnTo>
                  <a:lnTo>
                    <a:pt x="22849" y="143510"/>
                  </a:lnTo>
                  <a:lnTo>
                    <a:pt x="20309" y="142239"/>
                  </a:lnTo>
                  <a:lnTo>
                    <a:pt x="16008" y="207458"/>
                  </a:lnTo>
                  <a:lnTo>
                    <a:pt x="15427" y="271323"/>
                  </a:lnTo>
                  <a:lnTo>
                    <a:pt x="18478" y="331884"/>
                  </a:lnTo>
                  <a:lnTo>
                    <a:pt x="25072" y="387191"/>
                  </a:lnTo>
                  <a:lnTo>
                    <a:pt x="35117" y="435294"/>
                  </a:lnTo>
                  <a:lnTo>
                    <a:pt x="48527" y="474245"/>
                  </a:lnTo>
                  <a:lnTo>
                    <a:pt x="85079" y="516889"/>
                  </a:lnTo>
                  <a:lnTo>
                    <a:pt x="78630" y="531157"/>
                  </a:lnTo>
                  <a:lnTo>
                    <a:pt x="72538" y="545306"/>
                  </a:lnTo>
                  <a:lnTo>
                    <a:pt x="66684" y="559216"/>
                  </a:lnTo>
                  <a:lnTo>
                    <a:pt x="60949" y="572769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626350" y="1939289"/>
              <a:ext cx="571500" cy="287020"/>
            </a:xfrm>
            <a:custGeom>
              <a:avLst/>
              <a:gdLst/>
              <a:ahLst/>
              <a:cxnLst/>
              <a:rect l="l" t="t" r="r" b="b"/>
              <a:pathLst>
                <a:path w="571500" h="287019">
                  <a:moveTo>
                    <a:pt x="419100" y="0"/>
                  </a:moveTo>
                  <a:lnTo>
                    <a:pt x="420370" y="5080"/>
                  </a:lnTo>
                  <a:lnTo>
                    <a:pt x="421640" y="11430"/>
                  </a:lnTo>
                  <a:lnTo>
                    <a:pt x="421640" y="15239"/>
                  </a:lnTo>
                  <a:lnTo>
                    <a:pt x="370742" y="11454"/>
                  </a:lnTo>
                  <a:lnTo>
                    <a:pt x="319765" y="13108"/>
                  </a:lnTo>
                  <a:lnTo>
                    <a:pt x="269572" y="19971"/>
                  </a:lnTo>
                  <a:lnTo>
                    <a:pt x="221027" y="31815"/>
                  </a:lnTo>
                  <a:lnTo>
                    <a:pt x="174996" y="48411"/>
                  </a:lnTo>
                  <a:lnTo>
                    <a:pt x="132343" y="69530"/>
                  </a:lnTo>
                  <a:lnTo>
                    <a:pt x="93932" y="94942"/>
                  </a:lnTo>
                  <a:lnTo>
                    <a:pt x="60627" y="124419"/>
                  </a:lnTo>
                  <a:lnTo>
                    <a:pt x="33294" y="157732"/>
                  </a:lnTo>
                  <a:lnTo>
                    <a:pt x="12797" y="194652"/>
                  </a:lnTo>
                  <a:lnTo>
                    <a:pt x="0" y="234950"/>
                  </a:lnTo>
                  <a:lnTo>
                    <a:pt x="14287" y="246836"/>
                  </a:lnTo>
                  <a:lnTo>
                    <a:pt x="28575" y="259556"/>
                  </a:lnTo>
                  <a:lnTo>
                    <a:pt x="42862" y="272990"/>
                  </a:lnTo>
                  <a:lnTo>
                    <a:pt x="57150" y="287020"/>
                  </a:lnTo>
                  <a:lnTo>
                    <a:pt x="65557" y="245963"/>
                  </a:lnTo>
                  <a:lnTo>
                    <a:pt x="81269" y="208142"/>
                  </a:lnTo>
                  <a:lnTo>
                    <a:pt x="103531" y="173767"/>
                  </a:lnTo>
                  <a:lnTo>
                    <a:pt x="131586" y="143051"/>
                  </a:lnTo>
                  <a:lnTo>
                    <a:pt x="164680" y="116204"/>
                  </a:lnTo>
                  <a:lnTo>
                    <a:pt x="202055" y="93439"/>
                  </a:lnTo>
                  <a:lnTo>
                    <a:pt x="242958" y="74969"/>
                  </a:lnTo>
                  <a:lnTo>
                    <a:pt x="286631" y="61003"/>
                  </a:lnTo>
                  <a:lnTo>
                    <a:pt x="332320" y="51756"/>
                  </a:lnTo>
                  <a:lnTo>
                    <a:pt x="379268" y="47437"/>
                  </a:lnTo>
                  <a:lnTo>
                    <a:pt x="426720" y="48260"/>
                  </a:lnTo>
                  <a:lnTo>
                    <a:pt x="426720" y="66039"/>
                  </a:lnTo>
                  <a:lnTo>
                    <a:pt x="467379" y="61098"/>
                  </a:lnTo>
                  <a:lnTo>
                    <a:pt x="506253" y="60801"/>
                  </a:lnTo>
                  <a:lnTo>
                    <a:pt x="541555" y="64075"/>
                  </a:lnTo>
                  <a:lnTo>
                    <a:pt x="571500" y="69850"/>
                  </a:lnTo>
                  <a:lnTo>
                    <a:pt x="543937" y="52685"/>
                  </a:lnTo>
                  <a:lnTo>
                    <a:pt x="509111" y="34448"/>
                  </a:lnTo>
                  <a:lnTo>
                    <a:pt x="467379" y="164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626350" y="1939289"/>
              <a:ext cx="571500" cy="287020"/>
            </a:xfrm>
            <a:custGeom>
              <a:avLst/>
              <a:gdLst/>
              <a:ahLst/>
              <a:cxnLst/>
              <a:rect l="l" t="t" r="r" b="b"/>
              <a:pathLst>
                <a:path w="571500" h="287019">
                  <a:moveTo>
                    <a:pt x="0" y="234950"/>
                  </a:moveTo>
                  <a:lnTo>
                    <a:pt x="12797" y="194652"/>
                  </a:lnTo>
                  <a:lnTo>
                    <a:pt x="33294" y="157732"/>
                  </a:lnTo>
                  <a:lnTo>
                    <a:pt x="60627" y="124419"/>
                  </a:lnTo>
                  <a:lnTo>
                    <a:pt x="93932" y="94942"/>
                  </a:lnTo>
                  <a:lnTo>
                    <a:pt x="132343" y="69530"/>
                  </a:lnTo>
                  <a:lnTo>
                    <a:pt x="174996" y="48411"/>
                  </a:lnTo>
                  <a:lnTo>
                    <a:pt x="221027" y="31815"/>
                  </a:lnTo>
                  <a:lnTo>
                    <a:pt x="269572" y="19971"/>
                  </a:lnTo>
                  <a:lnTo>
                    <a:pt x="319765" y="13108"/>
                  </a:lnTo>
                  <a:lnTo>
                    <a:pt x="370742" y="11454"/>
                  </a:lnTo>
                  <a:lnTo>
                    <a:pt x="421640" y="15239"/>
                  </a:lnTo>
                  <a:lnTo>
                    <a:pt x="421640" y="11430"/>
                  </a:lnTo>
                  <a:lnTo>
                    <a:pt x="420370" y="5080"/>
                  </a:lnTo>
                  <a:lnTo>
                    <a:pt x="419100" y="0"/>
                  </a:lnTo>
                  <a:lnTo>
                    <a:pt x="467379" y="16450"/>
                  </a:lnTo>
                  <a:lnTo>
                    <a:pt x="509111" y="34448"/>
                  </a:lnTo>
                  <a:lnTo>
                    <a:pt x="543937" y="52685"/>
                  </a:lnTo>
                  <a:lnTo>
                    <a:pt x="571500" y="69850"/>
                  </a:lnTo>
                  <a:lnTo>
                    <a:pt x="541555" y="64075"/>
                  </a:lnTo>
                  <a:lnTo>
                    <a:pt x="506253" y="60801"/>
                  </a:lnTo>
                  <a:lnTo>
                    <a:pt x="467379" y="61098"/>
                  </a:lnTo>
                  <a:lnTo>
                    <a:pt x="426720" y="66039"/>
                  </a:lnTo>
                  <a:lnTo>
                    <a:pt x="426720" y="59689"/>
                  </a:lnTo>
                  <a:lnTo>
                    <a:pt x="426720" y="54610"/>
                  </a:lnTo>
                  <a:lnTo>
                    <a:pt x="426720" y="48260"/>
                  </a:lnTo>
                  <a:lnTo>
                    <a:pt x="379268" y="47437"/>
                  </a:lnTo>
                  <a:lnTo>
                    <a:pt x="332320" y="51756"/>
                  </a:lnTo>
                  <a:lnTo>
                    <a:pt x="286631" y="61003"/>
                  </a:lnTo>
                  <a:lnTo>
                    <a:pt x="242958" y="74969"/>
                  </a:lnTo>
                  <a:lnTo>
                    <a:pt x="202055" y="93439"/>
                  </a:lnTo>
                  <a:lnTo>
                    <a:pt x="164680" y="116204"/>
                  </a:lnTo>
                  <a:lnTo>
                    <a:pt x="131586" y="143051"/>
                  </a:lnTo>
                  <a:lnTo>
                    <a:pt x="103531" y="173767"/>
                  </a:lnTo>
                  <a:lnTo>
                    <a:pt x="81269" y="208142"/>
                  </a:lnTo>
                  <a:lnTo>
                    <a:pt x="65557" y="245963"/>
                  </a:lnTo>
                  <a:lnTo>
                    <a:pt x="57150" y="287020"/>
                  </a:lnTo>
                  <a:lnTo>
                    <a:pt x="42862" y="272990"/>
                  </a:lnTo>
                  <a:lnTo>
                    <a:pt x="28575" y="259556"/>
                  </a:lnTo>
                  <a:lnTo>
                    <a:pt x="14287" y="246836"/>
                  </a:lnTo>
                  <a:lnTo>
                    <a:pt x="0" y="23495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184640" y="2848609"/>
              <a:ext cx="96520" cy="589280"/>
            </a:xfrm>
            <a:custGeom>
              <a:avLst/>
              <a:gdLst/>
              <a:ahLst/>
              <a:cxnLst/>
              <a:rect l="l" t="t" r="r" b="b"/>
              <a:pathLst>
                <a:path w="96520" h="589279">
                  <a:moveTo>
                    <a:pt x="25400" y="0"/>
                  </a:moveTo>
                  <a:lnTo>
                    <a:pt x="19466" y="13315"/>
                  </a:lnTo>
                  <a:lnTo>
                    <a:pt x="13176" y="26511"/>
                  </a:lnTo>
                  <a:lnTo>
                    <a:pt x="6647" y="39469"/>
                  </a:lnTo>
                  <a:lnTo>
                    <a:pt x="0" y="52069"/>
                  </a:lnTo>
                  <a:lnTo>
                    <a:pt x="19795" y="68583"/>
                  </a:lnTo>
                  <a:lnTo>
                    <a:pt x="51035" y="130480"/>
                  </a:lnTo>
                  <a:lnTo>
                    <a:pt x="62395" y="173084"/>
                  </a:lnTo>
                  <a:lnTo>
                    <a:pt x="70860" y="221603"/>
                  </a:lnTo>
                  <a:lnTo>
                    <a:pt x="76388" y="274649"/>
                  </a:lnTo>
                  <a:lnTo>
                    <a:pt x="78936" y="330830"/>
                  </a:lnTo>
                  <a:lnTo>
                    <a:pt x="78464" y="388757"/>
                  </a:lnTo>
                  <a:lnTo>
                    <a:pt x="74929" y="447039"/>
                  </a:lnTo>
                  <a:lnTo>
                    <a:pt x="72389" y="447039"/>
                  </a:lnTo>
                  <a:lnTo>
                    <a:pt x="69850" y="445769"/>
                  </a:lnTo>
                  <a:lnTo>
                    <a:pt x="67309" y="445769"/>
                  </a:lnTo>
                  <a:lnTo>
                    <a:pt x="66972" y="486588"/>
                  </a:lnTo>
                  <a:lnTo>
                    <a:pt x="64611" y="525621"/>
                  </a:lnTo>
                  <a:lnTo>
                    <a:pt x="61059" y="560605"/>
                  </a:lnTo>
                  <a:lnTo>
                    <a:pt x="57150" y="589279"/>
                  </a:lnTo>
                  <a:lnTo>
                    <a:pt x="66139" y="563622"/>
                  </a:lnTo>
                  <a:lnTo>
                    <a:pt x="75723" y="530701"/>
                  </a:lnTo>
                  <a:lnTo>
                    <a:pt x="85546" y="490874"/>
                  </a:lnTo>
                  <a:lnTo>
                    <a:pt x="95250" y="444500"/>
                  </a:lnTo>
                  <a:lnTo>
                    <a:pt x="92709" y="444500"/>
                  </a:lnTo>
                  <a:lnTo>
                    <a:pt x="90169" y="445769"/>
                  </a:lnTo>
                  <a:lnTo>
                    <a:pt x="88900" y="445769"/>
                  </a:lnTo>
                  <a:lnTo>
                    <a:pt x="94039" y="383571"/>
                  </a:lnTo>
                  <a:lnTo>
                    <a:pt x="95959" y="320808"/>
                  </a:lnTo>
                  <a:lnTo>
                    <a:pt x="94732" y="259079"/>
                  </a:lnTo>
                  <a:lnTo>
                    <a:pt x="90433" y="199985"/>
                  </a:lnTo>
                  <a:lnTo>
                    <a:pt x="83133" y="145124"/>
                  </a:lnTo>
                  <a:lnTo>
                    <a:pt x="72907" y="96096"/>
                  </a:lnTo>
                  <a:lnTo>
                    <a:pt x="59827" y="54500"/>
                  </a:lnTo>
                  <a:lnTo>
                    <a:pt x="43967" y="2193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D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184640" y="2848609"/>
              <a:ext cx="96520" cy="589280"/>
            </a:xfrm>
            <a:custGeom>
              <a:avLst/>
              <a:gdLst/>
              <a:ahLst/>
              <a:cxnLst/>
              <a:rect l="l" t="t" r="r" b="b"/>
              <a:pathLst>
                <a:path w="96520" h="589279">
                  <a:moveTo>
                    <a:pt x="25400" y="0"/>
                  </a:moveTo>
                  <a:lnTo>
                    <a:pt x="59827" y="54500"/>
                  </a:lnTo>
                  <a:lnTo>
                    <a:pt x="72907" y="96096"/>
                  </a:lnTo>
                  <a:lnTo>
                    <a:pt x="83133" y="145124"/>
                  </a:lnTo>
                  <a:lnTo>
                    <a:pt x="90433" y="199985"/>
                  </a:lnTo>
                  <a:lnTo>
                    <a:pt x="94732" y="259079"/>
                  </a:lnTo>
                  <a:lnTo>
                    <a:pt x="95959" y="320808"/>
                  </a:lnTo>
                  <a:lnTo>
                    <a:pt x="94039" y="383571"/>
                  </a:lnTo>
                  <a:lnTo>
                    <a:pt x="88900" y="445769"/>
                  </a:lnTo>
                  <a:lnTo>
                    <a:pt x="90169" y="445769"/>
                  </a:lnTo>
                  <a:lnTo>
                    <a:pt x="92709" y="444500"/>
                  </a:lnTo>
                  <a:lnTo>
                    <a:pt x="95250" y="444500"/>
                  </a:lnTo>
                  <a:lnTo>
                    <a:pt x="85546" y="490874"/>
                  </a:lnTo>
                  <a:lnTo>
                    <a:pt x="75723" y="530701"/>
                  </a:lnTo>
                  <a:lnTo>
                    <a:pt x="66139" y="563622"/>
                  </a:lnTo>
                  <a:lnTo>
                    <a:pt x="57150" y="589279"/>
                  </a:lnTo>
                  <a:lnTo>
                    <a:pt x="61059" y="560605"/>
                  </a:lnTo>
                  <a:lnTo>
                    <a:pt x="64611" y="525621"/>
                  </a:lnTo>
                  <a:lnTo>
                    <a:pt x="66972" y="486588"/>
                  </a:lnTo>
                  <a:lnTo>
                    <a:pt x="67309" y="445769"/>
                  </a:lnTo>
                  <a:lnTo>
                    <a:pt x="69850" y="445769"/>
                  </a:lnTo>
                  <a:lnTo>
                    <a:pt x="72389" y="447039"/>
                  </a:lnTo>
                  <a:lnTo>
                    <a:pt x="74929" y="447039"/>
                  </a:lnTo>
                  <a:lnTo>
                    <a:pt x="78464" y="388757"/>
                  </a:lnTo>
                  <a:lnTo>
                    <a:pt x="78936" y="330830"/>
                  </a:lnTo>
                  <a:lnTo>
                    <a:pt x="76388" y="274649"/>
                  </a:lnTo>
                  <a:lnTo>
                    <a:pt x="70860" y="221603"/>
                  </a:lnTo>
                  <a:lnTo>
                    <a:pt x="62395" y="173084"/>
                  </a:lnTo>
                  <a:lnTo>
                    <a:pt x="51035" y="130480"/>
                  </a:lnTo>
                  <a:lnTo>
                    <a:pt x="19795" y="68583"/>
                  </a:lnTo>
                  <a:lnTo>
                    <a:pt x="0" y="52069"/>
                  </a:lnTo>
                  <a:lnTo>
                    <a:pt x="6647" y="39469"/>
                  </a:lnTo>
                  <a:lnTo>
                    <a:pt x="13176" y="26511"/>
                  </a:lnTo>
                  <a:lnTo>
                    <a:pt x="19466" y="13315"/>
                  </a:lnTo>
                  <a:lnTo>
                    <a:pt x="2540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900666" y="2532379"/>
              <a:ext cx="882650" cy="1769110"/>
            </a:xfrm>
            <a:custGeom>
              <a:avLst/>
              <a:gdLst/>
              <a:ahLst/>
              <a:cxnLst/>
              <a:rect l="l" t="t" r="r" b="b"/>
              <a:pathLst>
                <a:path w="882650" h="1769110">
                  <a:moveTo>
                    <a:pt x="880113" y="906780"/>
                  </a:moveTo>
                  <a:lnTo>
                    <a:pt x="875760" y="971463"/>
                  </a:lnTo>
                  <a:lnTo>
                    <a:pt x="869377" y="1034565"/>
                  </a:lnTo>
                  <a:lnTo>
                    <a:pt x="861037" y="1095958"/>
                  </a:lnTo>
                  <a:lnTo>
                    <a:pt x="850811" y="1155515"/>
                  </a:lnTo>
                  <a:lnTo>
                    <a:pt x="838773" y="1213108"/>
                  </a:lnTo>
                  <a:lnTo>
                    <a:pt x="824995" y="1268611"/>
                  </a:lnTo>
                  <a:lnTo>
                    <a:pt x="809550" y="1321896"/>
                  </a:lnTo>
                  <a:lnTo>
                    <a:pt x="792510" y="1372836"/>
                  </a:lnTo>
                  <a:lnTo>
                    <a:pt x="773948" y="1421304"/>
                  </a:lnTo>
                  <a:lnTo>
                    <a:pt x="753937" y="1467173"/>
                  </a:lnTo>
                  <a:lnTo>
                    <a:pt x="732550" y="1510316"/>
                  </a:lnTo>
                  <a:lnTo>
                    <a:pt x="709859" y="1550606"/>
                  </a:lnTo>
                  <a:lnTo>
                    <a:pt x="685936" y="1587915"/>
                  </a:lnTo>
                  <a:lnTo>
                    <a:pt x="660855" y="1622117"/>
                  </a:lnTo>
                  <a:lnTo>
                    <a:pt x="634688" y="1653083"/>
                  </a:lnTo>
                  <a:lnTo>
                    <a:pt x="607507" y="1680688"/>
                  </a:lnTo>
                  <a:lnTo>
                    <a:pt x="550397" y="1725304"/>
                  </a:lnTo>
                  <a:lnTo>
                    <a:pt x="490105" y="1754946"/>
                  </a:lnTo>
                  <a:lnTo>
                    <a:pt x="427212" y="1768598"/>
                  </a:lnTo>
                  <a:lnTo>
                    <a:pt x="394973" y="1769110"/>
                  </a:lnTo>
                  <a:lnTo>
                    <a:pt x="363113" y="1765315"/>
                  </a:lnTo>
                  <a:lnTo>
                    <a:pt x="302226" y="1745303"/>
                  </a:lnTo>
                  <a:lnTo>
                    <a:pt x="245518" y="1709628"/>
                  </a:lnTo>
                  <a:lnTo>
                    <a:pt x="193469" y="1659374"/>
                  </a:lnTo>
                  <a:lnTo>
                    <a:pt x="169343" y="1629117"/>
                  </a:lnTo>
                  <a:lnTo>
                    <a:pt x="146561" y="1595622"/>
                  </a:lnTo>
                  <a:lnTo>
                    <a:pt x="125185" y="1559022"/>
                  </a:lnTo>
                  <a:lnTo>
                    <a:pt x="105275" y="1519454"/>
                  </a:lnTo>
                  <a:lnTo>
                    <a:pt x="86890" y="1477053"/>
                  </a:lnTo>
                  <a:lnTo>
                    <a:pt x="70091" y="1431954"/>
                  </a:lnTo>
                  <a:lnTo>
                    <a:pt x="54937" y="1384292"/>
                  </a:lnTo>
                  <a:lnTo>
                    <a:pt x="41490" y="1334202"/>
                  </a:lnTo>
                  <a:lnTo>
                    <a:pt x="29809" y="1281820"/>
                  </a:lnTo>
                  <a:lnTo>
                    <a:pt x="19954" y="1227282"/>
                  </a:lnTo>
                  <a:lnTo>
                    <a:pt x="11986" y="1170721"/>
                  </a:lnTo>
                  <a:lnTo>
                    <a:pt x="5964" y="1112275"/>
                  </a:lnTo>
                  <a:lnTo>
                    <a:pt x="1948" y="1052077"/>
                  </a:lnTo>
                  <a:lnTo>
                    <a:pt x="0" y="990263"/>
                  </a:lnTo>
                  <a:lnTo>
                    <a:pt x="178" y="926969"/>
                  </a:lnTo>
                  <a:lnTo>
                    <a:pt x="2543" y="862330"/>
                  </a:lnTo>
                  <a:lnTo>
                    <a:pt x="6895" y="797646"/>
                  </a:lnTo>
                  <a:lnTo>
                    <a:pt x="13277" y="734544"/>
                  </a:lnTo>
                  <a:lnTo>
                    <a:pt x="21616" y="673151"/>
                  </a:lnTo>
                  <a:lnTo>
                    <a:pt x="31838" y="613594"/>
                  </a:lnTo>
                  <a:lnTo>
                    <a:pt x="43870" y="556001"/>
                  </a:lnTo>
                  <a:lnTo>
                    <a:pt x="57638" y="500498"/>
                  </a:lnTo>
                  <a:lnTo>
                    <a:pt x="73070" y="447213"/>
                  </a:lnTo>
                  <a:lnTo>
                    <a:pt x="90092" y="396273"/>
                  </a:lnTo>
                  <a:lnTo>
                    <a:pt x="108631" y="347805"/>
                  </a:lnTo>
                  <a:lnTo>
                    <a:pt x="128614" y="301936"/>
                  </a:lnTo>
                  <a:lnTo>
                    <a:pt x="149967" y="258793"/>
                  </a:lnTo>
                  <a:lnTo>
                    <a:pt x="172617" y="218503"/>
                  </a:lnTo>
                  <a:lnTo>
                    <a:pt x="196490" y="181194"/>
                  </a:lnTo>
                  <a:lnTo>
                    <a:pt x="221514" y="146992"/>
                  </a:lnTo>
                  <a:lnTo>
                    <a:pt x="247616" y="116026"/>
                  </a:lnTo>
                  <a:lnTo>
                    <a:pt x="274721" y="88421"/>
                  </a:lnTo>
                  <a:lnTo>
                    <a:pt x="331650" y="43805"/>
                  </a:lnTo>
                  <a:lnTo>
                    <a:pt x="391716" y="14163"/>
                  </a:lnTo>
                  <a:lnTo>
                    <a:pt x="454332" y="511"/>
                  </a:lnTo>
                  <a:lnTo>
                    <a:pt x="486413" y="0"/>
                  </a:lnTo>
                  <a:lnTo>
                    <a:pt x="518425" y="3787"/>
                  </a:lnTo>
                  <a:lnTo>
                    <a:pt x="579538" y="23750"/>
                  </a:lnTo>
                  <a:lnTo>
                    <a:pt x="636388" y="59340"/>
                  </a:lnTo>
                  <a:lnTo>
                    <a:pt x="688513" y="109490"/>
                  </a:lnTo>
                  <a:lnTo>
                    <a:pt x="712660" y="139691"/>
                  </a:lnTo>
                  <a:lnTo>
                    <a:pt x="735453" y="173132"/>
                  </a:lnTo>
                  <a:lnTo>
                    <a:pt x="756834" y="209679"/>
                  </a:lnTo>
                  <a:lnTo>
                    <a:pt x="776746" y="249200"/>
                  </a:lnTo>
                  <a:lnTo>
                    <a:pt x="795131" y="291560"/>
                  </a:lnTo>
                  <a:lnTo>
                    <a:pt x="811931" y="336626"/>
                  </a:lnTo>
                  <a:lnTo>
                    <a:pt x="827090" y="384265"/>
                  </a:lnTo>
                  <a:lnTo>
                    <a:pt x="840548" y="434343"/>
                  </a:lnTo>
                  <a:lnTo>
                    <a:pt x="852250" y="486728"/>
                  </a:lnTo>
                  <a:lnTo>
                    <a:pt x="862136" y="541284"/>
                  </a:lnTo>
                  <a:lnTo>
                    <a:pt x="870150" y="597880"/>
                  </a:lnTo>
                  <a:lnTo>
                    <a:pt x="876233" y="656382"/>
                  </a:lnTo>
                  <a:lnTo>
                    <a:pt x="880329" y="716657"/>
                  </a:lnTo>
                  <a:lnTo>
                    <a:pt x="882379" y="778570"/>
                  </a:lnTo>
                  <a:lnTo>
                    <a:pt x="882326" y="841989"/>
                  </a:lnTo>
                  <a:lnTo>
                    <a:pt x="880113" y="90678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0" y="2085339"/>
              <a:ext cx="2160270" cy="1259840"/>
            </a:xfrm>
            <a:custGeom>
              <a:avLst/>
              <a:gdLst/>
              <a:ahLst/>
              <a:cxnLst/>
              <a:rect l="l" t="t" r="r" b="b"/>
              <a:pathLst>
                <a:path w="2160270" h="1259839">
                  <a:moveTo>
                    <a:pt x="1363260" y="1137920"/>
                  </a:moveTo>
                  <a:lnTo>
                    <a:pt x="788670" y="1137920"/>
                  </a:lnTo>
                  <a:lnTo>
                    <a:pt x="824476" y="1172968"/>
                  </a:lnTo>
                  <a:lnTo>
                    <a:pt x="866422" y="1202831"/>
                  </a:lnTo>
                  <a:lnTo>
                    <a:pt x="913447" y="1226978"/>
                  </a:lnTo>
                  <a:lnTo>
                    <a:pt x="964494" y="1244882"/>
                  </a:lnTo>
                  <a:lnTo>
                    <a:pt x="1018504" y="1256012"/>
                  </a:lnTo>
                  <a:lnTo>
                    <a:pt x="1074420" y="1259840"/>
                  </a:lnTo>
                  <a:lnTo>
                    <a:pt x="1130647" y="1256235"/>
                  </a:lnTo>
                  <a:lnTo>
                    <a:pt x="1184433" y="1245770"/>
                  </a:lnTo>
                  <a:lnTo>
                    <a:pt x="1234886" y="1228965"/>
                  </a:lnTo>
                  <a:lnTo>
                    <a:pt x="1281112" y="1206341"/>
                  </a:lnTo>
                  <a:lnTo>
                    <a:pt x="1322218" y="1178418"/>
                  </a:lnTo>
                  <a:lnTo>
                    <a:pt x="1357312" y="1145718"/>
                  </a:lnTo>
                  <a:lnTo>
                    <a:pt x="1363260" y="1137920"/>
                  </a:lnTo>
                  <a:close/>
                </a:path>
                <a:path w="2160270" h="1259839">
                  <a:moveTo>
                    <a:pt x="487680" y="114300"/>
                  </a:moveTo>
                  <a:lnTo>
                    <a:pt x="439872" y="117289"/>
                  </a:lnTo>
                  <a:lnTo>
                    <a:pt x="392876" y="125935"/>
                  </a:lnTo>
                  <a:lnTo>
                    <a:pt x="347503" y="139759"/>
                  </a:lnTo>
                  <a:lnTo>
                    <a:pt x="304564" y="158279"/>
                  </a:lnTo>
                  <a:lnTo>
                    <a:pt x="264871" y="181015"/>
                  </a:lnTo>
                  <a:lnTo>
                    <a:pt x="229235" y="207486"/>
                  </a:lnTo>
                  <a:lnTo>
                    <a:pt x="198466" y="237211"/>
                  </a:lnTo>
                  <a:lnTo>
                    <a:pt x="173378" y="269710"/>
                  </a:lnTo>
                  <a:lnTo>
                    <a:pt x="154781" y="304502"/>
                  </a:lnTo>
                  <a:lnTo>
                    <a:pt x="143486" y="341106"/>
                  </a:lnTo>
                  <a:lnTo>
                    <a:pt x="140305" y="379042"/>
                  </a:lnTo>
                  <a:lnTo>
                    <a:pt x="146050" y="417830"/>
                  </a:lnTo>
                  <a:lnTo>
                    <a:pt x="92568" y="427890"/>
                  </a:lnTo>
                  <a:lnTo>
                    <a:pt x="45014" y="447087"/>
                  </a:lnTo>
                  <a:lnTo>
                    <a:pt x="5079" y="474186"/>
                  </a:lnTo>
                  <a:lnTo>
                    <a:pt x="0" y="479788"/>
                  </a:lnTo>
                  <a:lnTo>
                    <a:pt x="0" y="700385"/>
                  </a:lnTo>
                  <a:lnTo>
                    <a:pt x="10616" y="710922"/>
                  </a:lnTo>
                  <a:lnTo>
                    <a:pt x="57150" y="736600"/>
                  </a:lnTo>
                  <a:lnTo>
                    <a:pt x="31750" y="763269"/>
                  </a:lnTo>
                  <a:lnTo>
                    <a:pt x="13017" y="791844"/>
                  </a:lnTo>
                  <a:lnTo>
                    <a:pt x="1428" y="822325"/>
                  </a:lnTo>
                  <a:lnTo>
                    <a:pt x="0" y="833983"/>
                  </a:lnTo>
                  <a:lnTo>
                    <a:pt x="94" y="875030"/>
                  </a:lnTo>
                  <a:lnTo>
                    <a:pt x="17898" y="930413"/>
                  </a:lnTo>
                  <a:lnTo>
                    <a:pt x="43346" y="962378"/>
                  </a:lnTo>
                  <a:lnTo>
                    <a:pt x="78858" y="989144"/>
                  </a:lnTo>
                  <a:lnTo>
                    <a:pt x="124367" y="1009757"/>
                  </a:lnTo>
                  <a:lnTo>
                    <a:pt x="179806" y="1023260"/>
                  </a:lnTo>
                  <a:lnTo>
                    <a:pt x="245110" y="1028700"/>
                  </a:lnTo>
                  <a:lnTo>
                    <a:pt x="273645" y="1062704"/>
                  </a:lnTo>
                  <a:lnTo>
                    <a:pt x="307419" y="1093092"/>
                  </a:lnTo>
                  <a:lnTo>
                    <a:pt x="345836" y="1119581"/>
                  </a:lnTo>
                  <a:lnTo>
                    <a:pt x="388302" y="1141888"/>
                  </a:lnTo>
                  <a:lnTo>
                    <a:pt x="434220" y="1159730"/>
                  </a:lnTo>
                  <a:lnTo>
                    <a:pt x="482996" y="1172825"/>
                  </a:lnTo>
                  <a:lnTo>
                    <a:pt x="534035" y="1180889"/>
                  </a:lnTo>
                  <a:lnTo>
                    <a:pt x="586740" y="1183640"/>
                  </a:lnTo>
                  <a:lnTo>
                    <a:pt x="668213" y="1181689"/>
                  </a:lnTo>
                  <a:lnTo>
                    <a:pt x="714877" y="1175959"/>
                  </a:lnTo>
                  <a:lnTo>
                    <a:pt x="740999" y="1166632"/>
                  </a:lnTo>
                  <a:lnTo>
                    <a:pt x="760841" y="1153891"/>
                  </a:lnTo>
                  <a:lnTo>
                    <a:pt x="788670" y="1137920"/>
                  </a:lnTo>
                  <a:lnTo>
                    <a:pt x="1363260" y="1137920"/>
                  </a:lnTo>
                  <a:lnTo>
                    <a:pt x="1385500" y="1108762"/>
                  </a:lnTo>
                  <a:lnTo>
                    <a:pt x="1405890" y="1068070"/>
                  </a:lnTo>
                  <a:lnTo>
                    <a:pt x="1720840" y="1068070"/>
                  </a:lnTo>
                  <a:lnTo>
                    <a:pt x="1788508" y="1023260"/>
                  </a:lnTo>
                  <a:lnTo>
                    <a:pt x="1817746" y="991305"/>
                  </a:lnTo>
                  <a:lnTo>
                    <a:pt x="1839557" y="955609"/>
                  </a:lnTo>
                  <a:lnTo>
                    <a:pt x="1853257" y="916652"/>
                  </a:lnTo>
                  <a:lnTo>
                    <a:pt x="1858010" y="875030"/>
                  </a:lnTo>
                  <a:lnTo>
                    <a:pt x="1913196" y="865300"/>
                  </a:lnTo>
                  <a:lnTo>
                    <a:pt x="1964787" y="849215"/>
                  </a:lnTo>
                  <a:lnTo>
                    <a:pt x="2012009" y="827381"/>
                  </a:lnTo>
                  <a:lnTo>
                    <a:pt x="2054088" y="800404"/>
                  </a:lnTo>
                  <a:lnTo>
                    <a:pt x="2090251" y="768891"/>
                  </a:lnTo>
                  <a:lnTo>
                    <a:pt x="2119724" y="733448"/>
                  </a:lnTo>
                  <a:lnTo>
                    <a:pt x="2141733" y="694681"/>
                  </a:lnTo>
                  <a:lnTo>
                    <a:pt x="2155507" y="653196"/>
                  </a:lnTo>
                  <a:lnTo>
                    <a:pt x="2160270" y="609600"/>
                  </a:lnTo>
                  <a:lnTo>
                    <a:pt x="2154733" y="565983"/>
                  </a:lnTo>
                  <a:lnTo>
                    <a:pt x="2138838" y="523557"/>
                  </a:lnTo>
                  <a:lnTo>
                    <a:pt x="2113657" y="483512"/>
                  </a:lnTo>
                  <a:lnTo>
                    <a:pt x="2080303" y="447087"/>
                  </a:lnTo>
                  <a:lnTo>
                    <a:pt x="2091531" y="426799"/>
                  </a:lnTo>
                  <a:lnTo>
                    <a:pt x="2098992" y="406082"/>
                  </a:lnTo>
                  <a:lnTo>
                    <a:pt x="2103120" y="384889"/>
                  </a:lnTo>
                  <a:lnTo>
                    <a:pt x="2104390" y="363220"/>
                  </a:lnTo>
                  <a:lnTo>
                    <a:pt x="2099409" y="322765"/>
                  </a:lnTo>
                  <a:lnTo>
                    <a:pt x="2085077" y="284665"/>
                  </a:lnTo>
                  <a:lnTo>
                    <a:pt x="2062302" y="249719"/>
                  </a:lnTo>
                  <a:lnTo>
                    <a:pt x="2031996" y="218728"/>
                  </a:lnTo>
                  <a:lnTo>
                    <a:pt x="1995070" y="192492"/>
                  </a:lnTo>
                  <a:lnTo>
                    <a:pt x="1952434" y="171809"/>
                  </a:lnTo>
                  <a:lnTo>
                    <a:pt x="1905000" y="157480"/>
                  </a:lnTo>
                  <a:lnTo>
                    <a:pt x="1902635" y="151130"/>
                  </a:lnTo>
                  <a:lnTo>
                    <a:pt x="661670" y="151130"/>
                  </a:lnTo>
                  <a:lnTo>
                    <a:pt x="621446" y="135552"/>
                  </a:lnTo>
                  <a:lnTo>
                    <a:pt x="578008" y="123666"/>
                  </a:lnTo>
                  <a:lnTo>
                    <a:pt x="532903" y="116304"/>
                  </a:lnTo>
                  <a:lnTo>
                    <a:pt x="487680" y="114300"/>
                  </a:lnTo>
                  <a:close/>
                </a:path>
                <a:path w="2160270" h="1259839">
                  <a:moveTo>
                    <a:pt x="1720840" y="1068070"/>
                  </a:moveTo>
                  <a:lnTo>
                    <a:pt x="1405890" y="1068070"/>
                  </a:lnTo>
                  <a:lnTo>
                    <a:pt x="1442283" y="1083270"/>
                  </a:lnTo>
                  <a:lnTo>
                    <a:pt x="1480820" y="1094422"/>
                  </a:lnTo>
                  <a:lnTo>
                    <a:pt x="1521261" y="1101288"/>
                  </a:lnTo>
                  <a:lnTo>
                    <a:pt x="1563370" y="1103630"/>
                  </a:lnTo>
                  <a:lnTo>
                    <a:pt x="1616288" y="1100013"/>
                  </a:lnTo>
                  <a:lnTo>
                    <a:pt x="1666112" y="1089560"/>
                  </a:lnTo>
                  <a:lnTo>
                    <a:pt x="1712007" y="1072867"/>
                  </a:lnTo>
                  <a:lnTo>
                    <a:pt x="1720840" y="1068070"/>
                  </a:lnTo>
                  <a:close/>
                </a:path>
                <a:path w="2160270" h="1259839">
                  <a:moveTo>
                    <a:pt x="904240" y="38100"/>
                  </a:moveTo>
                  <a:lnTo>
                    <a:pt x="854433" y="41621"/>
                  </a:lnTo>
                  <a:lnTo>
                    <a:pt x="807202" y="51881"/>
                  </a:lnTo>
                  <a:lnTo>
                    <a:pt x="763428" y="68421"/>
                  </a:lnTo>
                  <a:lnTo>
                    <a:pt x="723994" y="90781"/>
                  </a:lnTo>
                  <a:lnTo>
                    <a:pt x="689780" y="118503"/>
                  </a:lnTo>
                  <a:lnTo>
                    <a:pt x="661670" y="151130"/>
                  </a:lnTo>
                  <a:lnTo>
                    <a:pt x="1902635" y="151130"/>
                  </a:lnTo>
                  <a:lnTo>
                    <a:pt x="1891030" y="119965"/>
                  </a:lnTo>
                  <a:lnTo>
                    <a:pt x="1876959" y="99060"/>
                  </a:lnTo>
                  <a:lnTo>
                    <a:pt x="1096010" y="99060"/>
                  </a:lnTo>
                  <a:lnTo>
                    <a:pt x="1054258" y="73640"/>
                  </a:lnTo>
                  <a:lnTo>
                    <a:pt x="1006792" y="54768"/>
                  </a:lnTo>
                  <a:lnTo>
                    <a:pt x="955992" y="42802"/>
                  </a:lnTo>
                  <a:lnTo>
                    <a:pt x="904240" y="38100"/>
                  </a:lnTo>
                  <a:close/>
                </a:path>
                <a:path w="2160270" h="1259839">
                  <a:moveTo>
                    <a:pt x="1294130" y="0"/>
                  </a:moveTo>
                  <a:lnTo>
                    <a:pt x="1244874" y="4328"/>
                  </a:lnTo>
                  <a:lnTo>
                    <a:pt x="1198788" y="16946"/>
                  </a:lnTo>
                  <a:lnTo>
                    <a:pt x="1157518" y="37307"/>
                  </a:lnTo>
                  <a:lnTo>
                    <a:pt x="1122710" y="64861"/>
                  </a:lnTo>
                  <a:lnTo>
                    <a:pt x="1096010" y="99060"/>
                  </a:lnTo>
                  <a:lnTo>
                    <a:pt x="1876959" y="99060"/>
                  </a:lnTo>
                  <a:lnTo>
                    <a:pt x="1868351" y="86271"/>
                  </a:lnTo>
                  <a:lnTo>
                    <a:pt x="1848651" y="67310"/>
                  </a:lnTo>
                  <a:lnTo>
                    <a:pt x="1470660" y="67310"/>
                  </a:lnTo>
                  <a:lnTo>
                    <a:pt x="1435933" y="39647"/>
                  </a:lnTo>
                  <a:lnTo>
                    <a:pt x="1393825" y="18415"/>
                  </a:lnTo>
                  <a:lnTo>
                    <a:pt x="1346001" y="4802"/>
                  </a:lnTo>
                  <a:lnTo>
                    <a:pt x="1294130" y="0"/>
                  </a:lnTo>
                  <a:close/>
                </a:path>
                <a:path w="2160270" h="1259839">
                  <a:moveTo>
                    <a:pt x="1662430" y="0"/>
                  </a:moveTo>
                  <a:lnTo>
                    <a:pt x="1607998" y="4623"/>
                  </a:lnTo>
                  <a:lnTo>
                    <a:pt x="1556543" y="17938"/>
                  </a:lnTo>
                  <a:lnTo>
                    <a:pt x="1510089" y="39112"/>
                  </a:lnTo>
                  <a:lnTo>
                    <a:pt x="1470660" y="67310"/>
                  </a:lnTo>
                  <a:lnTo>
                    <a:pt x="1848651" y="67310"/>
                  </a:lnTo>
                  <a:lnTo>
                    <a:pt x="1801222" y="33190"/>
                  </a:lnTo>
                  <a:lnTo>
                    <a:pt x="1758950" y="15225"/>
                  </a:lnTo>
                  <a:lnTo>
                    <a:pt x="1712322" y="3924"/>
                  </a:lnTo>
                  <a:lnTo>
                    <a:pt x="166243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0" y="2085339"/>
              <a:ext cx="2160270" cy="1259840"/>
            </a:xfrm>
            <a:custGeom>
              <a:avLst/>
              <a:gdLst/>
              <a:ahLst/>
              <a:cxnLst/>
              <a:rect l="l" t="t" r="r" b="b"/>
              <a:pathLst>
                <a:path w="2160270" h="1259839">
                  <a:moveTo>
                    <a:pt x="0" y="833983"/>
                  </a:moveTo>
                  <a:lnTo>
                    <a:pt x="1428" y="822325"/>
                  </a:lnTo>
                  <a:lnTo>
                    <a:pt x="13017" y="791844"/>
                  </a:lnTo>
                  <a:lnTo>
                    <a:pt x="31750" y="763269"/>
                  </a:lnTo>
                  <a:lnTo>
                    <a:pt x="57150" y="736600"/>
                  </a:lnTo>
                  <a:lnTo>
                    <a:pt x="10616" y="710922"/>
                  </a:lnTo>
                  <a:lnTo>
                    <a:pt x="0" y="700385"/>
                  </a:lnTo>
                </a:path>
                <a:path w="2160270" h="1259839">
                  <a:moveTo>
                    <a:pt x="0" y="479788"/>
                  </a:moveTo>
                  <a:lnTo>
                    <a:pt x="5079" y="474186"/>
                  </a:lnTo>
                  <a:lnTo>
                    <a:pt x="45014" y="447087"/>
                  </a:lnTo>
                  <a:lnTo>
                    <a:pt x="92568" y="427890"/>
                  </a:lnTo>
                  <a:lnTo>
                    <a:pt x="146050" y="417830"/>
                  </a:lnTo>
                  <a:lnTo>
                    <a:pt x="140305" y="379042"/>
                  </a:lnTo>
                  <a:lnTo>
                    <a:pt x="154781" y="304502"/>
                  </a:lnTo>
                  <a:lnTo>
                    <a:pt x="173378" y="269710"/>
                  </a:lnTo>
                  <a:lnTo>
                    <a:pt x="198466" y="237211"/>
                  </a:lnTo>
                  <a:lnTo>
                    <a:pt x="229235" y="207486"/>
                  </a:lnTo>
                  <a:lnTo>
                    <a:pt x="264871" y="181015"/>
                  </a:lnTo>
                  <a:lnTo>
                    <a:pt x="304564" y="158279"/>
                  </a:lnTo>
                  <a:lnTo>
                    <a:pt x="347503" y="139759"/>
                  </a:lnTo>
                  <a:lnTo>
                    <a:pt x="392876" y="125935"/>
                  </a:lnTo>
                  <a:lnTo>
                    <a:pt x="439872" y="117289"/>
                  </a:lnTo>
                  <a:lnTo>
                    <a:pt x="487680" y="114300"/>
                  </a:lnTo>
                  <a:lnTo>
                    <a:pt x="532903" y="116304"/>
                  </a:lnTo>
                  <a:lnTo>
                    <a:pt x="578008" y="123666"/>
                  </a:lnTo>
                  <a:lnTo>
                    <a:pt x="621446" y="135552"/>
                  </a:lnTo>
                  <a:lnTo>
                    <a:pt x="661670" y="151130"/>
                  </a:lnTo>
                  <a:lnTo>
                    <a:pt x="689780" y="118503"/>
                  </a:lnTo>
                  <a:lnTo>
                    <a:pt x="723994" y="90781"/>
                  </a:lnTo>
                  <a:lnTo>
                    <a:pt x="763428" y="68421"/>
                  </a:lnTo>
                  <a:lnTo>
                    <a:pt x="807202" y="51881"/>
                  </a:lnTo>
                  <a:lnTo>
                    <a:pt x="854433" y="41621"/>
                  </a:lnTo>
                  <a:lnTo>
                    <a:pt x="904240" y="38100"/>
                  </a:lnTo>
                  <a:lnTo>
                    <a:pt x="955992" y="42802"/>
                  </a:lnTo>
                  <a:lnTo>
                    <a:pt x="1006792" y="54768"/>
                  </a:lnTo>
                  <a:lnTo>
                    <a:pt x="1054258" y="73640"/>
                  </a:lnTo>
                  <a:lnTo>
                    <a:pt x="1096010" y="99060"/>
                  </a:lnTo>
                  <a:lnTo>
                    <a:pt x="1122710" y="64861"/>
                  </a:lnTo>
                  <a:lnTo>
                    <a:pt x="1157518" y="37307"/>
                  </a:lnTo>
                  <a:lnTo>
                    <a:pt x="1198788" y="16946"/>
                  </a:lnTo>
                  <a:lnTo>
                    <a:pt x="1244874" y="4328"/>
                  </a:lnTo>
                  <a:lnTo>
                    <a:pt x="1294130" y="0"/>
                  </a:lnTo>
                  <a:lnTo>
                    <a:pt x="1346001" y="4802"/>
                  </a:lnTo>
                  <a:lnTo>
                    <a:pt x="1393825" y="18415"/>
                  </a:lnTo>
                  <a:lnTo>
                    <a:pt x="1435933" y="39647"/>
                  </a:lnTo>
                  <a:lnTo>
                    <a:pt x="1470660" y="67310"/>
                  </a:lnTo>
                  <a:lnTo>
                    <a:pt x="1510089" y="39112"/>
                  </a:lnTo>
                  <a:lnTo>
                    <a:pt x="1556543" y="17938"/>
                  </a:lnTo>
                  <a:lnTo>
                    <a:pt x="1607998" y="4623"/>
                  </a:lnTo>
                  <a:lnTo>
                    <a:pt x="1662430" y="0"/>
                  </a:lnTo>
                  <a:lnTo>
                    <a:pt x="1712322" y="3924"/>
                  </a:lnTo>
                  <a:lnTo>
                    <a:pt x="1758950" y="15225"/>
                  </a:lnTo>
                  <a:lnTo>
                    <a:pt x="1801222" y="33190"/>
                  </a:lnTo>
                  <a:lnTo>
                    <a:pt x="1838052" y="57109"/>
                  </a:lnTo>
                  <a:lnTo>
                    <a:pt x="1868351" y="86271"/>
                  </a:lnTo>
                  <a:lnTo>
                    <a:pt x="1891030" y="119965"/>
                  </a:lnTo>
                  <a:lnTo>
                    <a:pt x="1905000" y="157480"/>
                  </a:lnTo>
                  <a:lnTo>
                    <a:pt x="1952434" y="171809"/>
                  </a:lnTo>
                  <a:lnTo>
                    <a:pt x="1995070" y="192492"/>
                  </a:lnTo>
                  <a:lnTo>
                    <a:pt x="2031996" y="218728"/>
                  </a:lnTo>
                  <a:lnTo>
                    <a:pt x="2062302" y="249719"/>
                  </a:lnTo>
                  <a:lnTo>
                    <a:pt x="2085077" y="284665"/>
                  </a:lnTo>
                  <a:lnTo>
                    <a:pt x="2099409" y="322765"/>
                  </a:lnTo>
                  <a:lnTo>
                    <a:pt x="2104390" y="363220"/>
                  </a:lnTo>
                  <a:lnTo>
                    <a:pt x="2103120" y="384889"/>
                  </a:lnTo>
                  <a:lnTo>
                    <a:pt x="2098992" y="406082"/>
                  </a:lnTo>
                  <a:lnTo>
                    <a:pt x="2091531" y="426799"/>
                  </a:lnTo>
                  <a:lnTo>
                    <a:pt x="2080260" y="447040"/>
                  </a:lnTo>
                  <a:lnTo>
                    <a:pt x="2113657" y="483512"/>
                  </a:lnTo>
                  <a:lnTo>
                    <a:pt x="2138838" y="523557"/>
                  </a:lnTo>
                  <a:lnTo>
                    <a:pt x="2154733" y="565983"/>
                  </a:lnTo>
                  <a:lnTo>
                    <a:pt x="2160270" y="609600"/>
                  </a:lnTo>
                  <a:lnTo>
                    <a:pt x="2155507" y="653196"/>
                  </a:lnTo>
                  <a:lnTo>
                    <a:pt x="2141733" y="694681"/>
                  </a:lnTo>
                  <a:lnTo>
                    <a:pt x="2119724" y="733448"/>
                  </a:lnTo>
                  <a:lnTo>
                    <a:pt x="2090251" y="768891"/>
                  </a:lnTo>
                  <a:lnTo>
                    <a:pt x="2054088" y="800404"/>
                  </a:lnTo>
                  <a:lnTo>
                    <a:pt x="2012009" y="827381"/>
                  </a:lnTo>
                  <a:lnTo>
                    <a:pt x="1964787" y="849215"/>
                  </a:lnTo>
                  <a:lnTo>
                    <a:pt x="1913196" y="865300"/>
                  </a:lnTo>
                  <a:lnTo>
                    <a:pt x="1858010" y="875030"/>
                  </a:lnTo>
                  <a:lnTo>
                    <a:pt x="1853257" y="916652"/>
                  </a:lnTo>
                  <a:lnTo>
                    <a:pt x="1839557" y="955609"/>
                  </a:lnTo>
                  <a:lnTo>
                    <a:pt x="1817746" y="991305"/>
                  </a:lnTo>
                  <a:lnTo>
                    <a:pt x="1788659" y="1023144"/>
                  </a:lnTo>
                  <a:lnTo>
                    <a:pt x="1753134" y="1050530"/>
                  </a:lnTo>
                  <a:lnTo>
                    <a:pt x="1712007" y="1072867"/>
                  </a:lnTo>
                  <a:lnTo>
                    <a:pt x="1666112" y="1089560"/>
                  </a:lnTo>
                  <a:lnTo>
                    <a:pt x="1616288" y="1100013"/>
                  </a:lnTo>
                  <a:lnTo>
                    <a:pt x="1563370" y="1103630"/>
                  </a:lnTo>
                  <a:lnTo>
                    <a:pt x="1521261" y="1101288"/>
                  </a:lnTo>
                  <a:lnTo>
                    <a:pt x="1480820" y="1094422"/>
                  </a:lnTo>
                  <a:lnTo>
                    <a:pt x="1442283" y="1083270"/>
                  </a:lnTo>
                  <a:lnTo>
                    <a:pt x="1405890" y="1068070"/>
                  </a:lnTo>
                  <a:lnTo>
                    <a:pt x="1385500" y="1108762"/>
                  </a:lnTo>
                  <a:lnTo>
                    <a:pt x="1357312" y="1145718"/>
                  </a:lnTo>
                  <a:lnTo>
                    <a:pt x="1322218" y="1178418"/>
                  </a:lnTo>
                  <a:lnTo>
                    <a:pt x="1281112" y="1206341"/>
                  </a:lnTo>
                  <a:lnTo>
                    <a:pt x="1234886" y="1228965"/>
                  </a:lnTo>
                  <a:lnTo>
                    <a:pt x="1184433" y="1245770"/>
                  </a:lnTo>
                  <a:lnTo>
                    <a:pt x="1130647" y="1256235"/>
                  </a:lnTo>
                  <a:lnTo>
                    <a:pt x="1074420" y="1259840"/>
                  </a:lnTo>
                  <a:lnTo>
                    <a:pt x="1018504" y="1256012"/>
                  </a:lnTo>
                  <a:lnTo>
                    <a:pt x="964494" y="1244882"/>
                  </a:lnTo>
                  <a:lnTo>
                    <a:pt x="913447" y="1226978"/>
                  </a:lnTo>
                  <a:lnTo>
                    <a:pt x="866422" y="1202831"/>
                  </a:lnTo>
                  <a:lnTo>
                    <a:pt x="824476" y="1172968"/>
                  </a:lnTo>
                  <a:lnTo>
                    <a:pt x="788670" y="1137920"/>
                  </a:lnTo>
                  <a:lnTo>
                    <a:pt x="760841" y="1153891"/>
                  </a:lnTo>
                  <a:lnTo>
                    <a:pt x="740999" y="1166632"/>
                  </a:lnTo>
                  <a:lnTo>
                    <a:pt x="714877" y="1175959"/>
                  </a:lnTo>
                  <a:lnTo>
                    <a:pt x="668213" y="1181689"/>
                  </a:lnTo>
                  <a:lnTo>
                    <a:pt x="586740" y="1183640"/>
                  </a:lnTo>
                  <a:lnTo>
                    <a:pt x="534035" y="1180889"/>
                  </a:lnTo>
                  <a:lnTo>
                    <a:pt x="482996" y="1172825"/>
                  </a:lnTo>
                  <a:lnTo>
                    <a:pt x="434220" y="1159730"/>
                  </a:lnTo>
                  <a:lnTo>
                    <a:pt x="388302" y="1141888"/>
                  </a:lnTo>
                  <a:lnTo>
                    <a:pt x="345836" y="1119581"/>
                  </a:lnTo>
                  <a:lnTo>
                    <a:pt x="307419" y="1093092"/>
                  </a:lnTo>
                  <a:lnTo>
                    <a:pt x="273645" y="1062704"/>
                  </a:lnTo>
                  <a:lnTo>
                    <a:pt x="245110" y="1028700"/>
                  </a:lnTo>
                  <a:lnTo>
                    <a:pt x="179806" y="1023260"/>
                  </a:lnTo>
                  <a:lnTo>
                    <a:pt x="124367" y="1009757"/>
                  </a:lnTo>
                  <a:lnTo>
                    <a:pt x="78858" y="989144"/>
                  </a:lnTo>
                  <a:lnTo>
                    <a:pt x="43346" y="962378"/>
                  </a:lnTo>
                  <a:lnTo>
                    <a:pt x="17898" y="930413"/>
                  </a:lnTo>
                  <a:lnTo>
                    <a:pt x="2580" y="894205"/>
                  </a:lnTo>
                  <a:lnTo>
                    <a:pt x="0" y="874300"/>
                  </a:lnTo>
                </a:path>
                <a:path w="2160270" h="1259839">
                  <a:moveTo>
                    <a:pt x="146050" y="417830"/>
                  </a:moveTo>
                  <a:lnTo>
                    <a:pt x="148451" y="428704"/>
                  </a:lnTo>
                  <a:lnTo>
                    <a:pt x="152876" y="440055"/>
                  </a:lnTo>
                  <a:lnTo>
                    <a:pt x="158015" y="451405"/>
                  </a:lnTo>
                  <a:lnTo>
                    <a:pt x="162560" y="462280"/>
                  </a:lnTo>
                </a:path>
                <a:path w="2160270" h="1259839">
                  <a:moveTo>
                    <a:pt x="661670" y="151130"/>
                  </a:moveTo>
                  <a:lnTo>
                    <a:pt x="680283" y="160357"/>
                  </a:lnTo>
                  <a:lnTo>
                    <a:pt x="699135" y="170656"/>
                  </a:lnTo>
                  <a:lnTo>
                    <a:pt x="717034" y="181669"/>
                  </a:lnTo>
                  <a:lnTo>
                    <a:pt x="732790" y="193039"/>
                  </a:lnTo>
                </a:path>
                <a:path w="2160270" h="1259839">
                  <a:moveTo>
                    <a:pt x="1096010" y="99060"/>
                  </a:moveTo>
                  <a:lnTo>
                    <a:pt x="1089997" y="108267"/>
                  </a:lnTo>
                  <a:lnTo>
                    <a:pt x="1085056" y="118427"/>
                  </a:lnTo>
                  <a:lnTo>
                    <a:pt x="1080829" y="129063"/>
                  </a:lnTo>
                  <a:lnTo>
                    <a:pt x="1076960" y="139700"/>
                  </a:lnTo>
                </a:path>
                <a:path w="2160270" h="1259839">
                  <a:moveTo>
                    <a:pt x="1470660" y="67310"/>
                  </a:moveTo>
                  <a:lnTo>
                    <a:pt x="1460480" y="78620"/>
                  </a:lnTo>
                  <a:lnTo>
                    <a:pt x="1452086" y="91122"/>
                  </a:lnTo>
                  <a:lnTo>
                    <a:pt x="1444406" y="104100"/>
                  </a:lnTo>
                  <a:lnTo>
                    <a:pt x="1436370" y="116839"/>
                  </a:lnTo>
                </a:path>
                <a:path w="2160270" h="1259839">
                  <a:moveTo>
                    <a:pt x="1905000" y="157480"/>
                  </a:moveTo>
                  <a:lnTo>
                    <a:pt x="1907797" y="167203"/>
                  </a:lnTo>
                  <a:lnTo>
                    <a:pt x="1911191" y="179070"/>
                  </a:lnTo>
                  <a:lnTo>
                    <a:pt x="1913393" y="189984"/>
                  </a:lnTo>
                  <a:lnTo>
                    <a:pt x="1912620" y="196850"/>
                  </a:lnTo>
                </a:path>
                <a:path w="2160270" h="1259839">
                  <a:moveTo>
                    <a:pt x="2080260" y="447040"/>
                  </a:moveTo>
                  <a:lnTo>
                    <a:pt x="2066448" y="468431"/>
                  </a:lnTo>
                  <a:lnTo>
                    <a:pt x="2049780" y="488632"/>
                  </a:lnTo>
                  <a:lnTo>
                    <a:pt x="2030253" y="507404"/>
                  </a:lnTo>
                  <a:lnTo>
                    <a:pt x="2007870" y="52451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9100" y="2753359"/>
              <a:ext cx="170180" cy="207009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57150" y="2821939"/>
              <a:ext cx="1362710" cy="401320"/>
            </a:xfrm>
            <a:custGeom>
              <a:avLst/>
              <a:gdLst/>
              <a:ahLst/>
              <a:cxnLst/>
              <a:rect l="l" t="t" r="r" b="b"/>
              <a:pathLst>
                <a:path w="1362710" h="401319">
                  <a:moveTo>
                    <a:pt x="1348740" y="331470"/>
                  </a:moveTo>
                  <a:lnTo>
                    <a:pt x="1354316" y="317380"/>
                  </a:lnTo>
                  <a:lnTo>
                    <a:pt x="1358106" y="303530"/>
                  </a:lnTo>
                  <a:lnTo>
                    <a:pt x="1360705" y="289679"/>
                  </a:lnTo>
                  <a:lnTo>
                    <a:pt x="1362710" y="275590"/>
                  </a:lnTo>
                </a:path>
                <a:path w="1362710" h="401319">
                  <a:moveTo>
                    <a:pt x="732790" y="401320"/>
                  </a:moveTo>
                  <a:lnTo>
                    <a:pt x="721498" y="389453"/>
                  </a:lnTo>
                  <a:lnTo>
                    <a:pt x="711993" y="376872"/>
                  </a:lnTo>
                  <a:lnTo>
                    <a:pt x="703679" y="363815"/>
                  </a:lnTo>
                  <a:lnTo>
                    <a:pt x="695960" y="350520"/>
                  </a:lnTo>
                </a:path>
                <a:path w="1362710" h="401319">
                  <a:moveTo>
                    <a:pt x="187960" y="292100"/>
                  </a:moveTo>
                  <a:lnTo>
                    <a:pt x="202247" y="289956"/>
                  </a:lnTo>
                  <a:lnTo>
                    <a:pt x="216535" y="287337"/>
                  </a:lnTo>
                  <a:lnTo>
                    <a:pt x="230822" y="284241"/>
                  </a:lnTo>
                  <a:lnTo>
                    <a:pt x="245110" y="280670"/>
                  </a:lnTo>
                </a:path>
                <a:path w="1362710" h="401319">
                  <a:moveTo>
                    <a:pt x="0" y="0"/>
                  </a:moveTo>
                  <a:lnTo>
                    <a:pt x="26848" y="10914"/>
                  </a:lnTo>
                  <a:lnTo>
                    <a:pt x="56673" y="19685"/>
                  </a:lnTo>
                  <a:lnTo>
                    <a:pt x="90547" y="24645"/>
                  </a:lnTo>
                  <a:lnTo>
                    <a:pt x="129539" y="2413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46100" y="3444239"/>
              <a:ext cx="368300" cy="209550"/>
            </a:xfrm>
            <a:custGeom>
              <a:avLst/>
              <a:gdLst/>
              <a:ahLst/>
              <a:cxnLst/>
              <a:rect l="l" t="t" r="r" b="b"/>
              <a:pathLst>
                <a:path w="368300" h="209550">
                  <a:moveTo>
                    <a:pt x="184150" y="0"/>
                  </a:moveTo>
                  <a:lnTo>
                    <a:pt x="124520" y="5100"/>
                  </a:lnTo>
                  <a:lnTo>
                    <a:pt x="73792" y="19466"/>
                  </a:lnTo>
                  <a:lnTo>
                    <a:pt x="34462" y="41696"/>
                  </a:lnTo>
                  <a:lnTo>
                    <a:pt x="9032" y="70388"/>
                  </a:lnTo>
                  <a:lnTo>
                    <a:pt x="0" y="104140"/>
                  </a:lnTo>
                  <a:lnTo>
                    <a:pt x="9032" y="138023"/>
                  </a:lnTo>
                  <a:lnTo>
                    <a:pt x="34462" y="167030"/>
                  </a:lnTo>
                  <a:lnTo>
                    <a:pt x="73792" y="189636"/>
                  </a:lnTo>
                  <a:lnTo>
                    <a:pt x="124520" y="204317"/>
                  </a:lnTo>
                  <a:lnTo>
                    <a:pt x="184150" y="209550"/>
                  </a:lnTo>
                  <a:lnTo>
                    <a:pt x="243291" y="204317"/>
                  </a:lnTo>
                  <a:lnTo>
                    <a:pt x="293959" y="189636"/>
                  </a:lnTo>
                  <a:lnTo>
                    <a:pt x="333471" y="167030"/>
                  </a:lnTo>
                  <a:lnTo>
                    <a:pt x="359145" y="138023"/>
                  </a:lnTo>
                  <a:lnTo>
                    <a:pt x="368300" y="104140"/>
                  </a:lnTo>
                  <a:lnTo>
                    <a:pt x="359145" y="70388"/>
                  </a:lnTo>
                  <a:lnTo>
                    <a:pt x="333471" y="41696"/>
                  </a:lnTo>
                  <a:lnTo>
                    <a:pt x="293959" y="19466"/>
                  </a:lnTo>
                  <a:lnTo>
                    <a:pt x="243291" y="510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46100" y="3444239"/>
              <a:ext cx="368300" cy="209550"/>
            </a:xfrm>
            <a:custGeom>
              <a:avLst/>
              <a:gdLst/>
              <a:ahLst/>
              <a:cxnLst/>
              <a:rect l="l" t="t" r="r" b="b"/>
              <a:pathLst>
                <a:path w="368300" h="209550">
                  <a:moveTo>
                    <a:pt x="184150" y="0"/>
                  </a:moveTo>
                  <a:lnTo>
                    <a:pt x="243291" y="5100"/>
                  </a:lnTo>
                  <a:lnTo>
                    <a:pt x="293959" y="19466"/>
                  </a:lnTo>
                  <a:lnTo>
                    <a:pt x="333471" y="41696"/>
                  </a:lnTo>
                  <a:lnTo>
                    <a:pt x="359145" y="70388"/>
                  </a:lnTo>
                  <a:lnTo>
                    <a:pt x="368300" y="104140"/>
                  </a:lnTo>
                  <a:lnTo>
                    <a:pt x="359145" y="138023"/>
                  </a:lnTo>
                  <a:lnTo>
                    <a:pt x="333471" y="167030"/>
                  </a:lnTo>
                  <a:lnTo>
                    <a:pt x="293959" y="189636"/>
                  </a:lnTo>
                  <a:lnTo>
                    <a:pt x="243291" y="204317"/>
                  </a:lnTo>
                  <a:lnTo>
                    <a:pt x="184150" y="209550"/>
                  </a:lnTo>
                  <a:lnTo>
                    <a:pt x="124520" y="204317"/>
                  </a:lnTo>
                  <a:lnTo>
                    <a:pt x="73792" y="189636"/>
                  </a:lnTo>
                  <a:lnTo>
                    <a:pt x="34462" y="167030"/>
                  </a:lnTo>
                  <a:lnTo>
                    <a:pt x="9032" y="138023"/>
                  </a:lnTo>
                  <a:lnTo>
                    <a:pt x="0" y="104140"/>
                  </a:lnTo>
                  <a:lnTo>
                    <a:pt x="9032" y="70388"/>
                  </a:lnTo>
                  <a:lnTo>
                    <a:pt x="34462" y="41696"/>
                  </a:lnTo>
                  <a:lnTo>
                    <a:pt x="73792" y="19466"/>
                  </a:lnTo>
                  <a:lnTo>
                    <a:pt x="124520" y="5100"/>
                  </a:lnTo>
                  <a:lnTo>
                    <a:pt x="18415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00" y="3799839"/>
              <a:ext cx="245109" cy="13970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259" y="4098289"/>
              <a:ext cx="142240" cy="81279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381000" y="2269489"/>
            <a:ext cx="1193165" cy="81153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ctr" marL="12700" marR="5080">
              <a:lnSpc>
                <a:spcPct val="93300"/>
              </a:lnSpc>
              <a:spcBef>
                <a:spcPts val="244"/>
              </a:spcBef>
            </a:pPr>
            <a:r>
              <a:rPr dirty="0" sz="1800" spc="-10" i="1">
                <a:solidFill>
                  <a:srgbClr val="253137"/>
                </a:solidFill>
                <a:latin typeface="Arial"/>
                <a:cs typeface="Arial"/>
              </a:rPr>
              <a:t>Castor,</a:t>
            </a:r>
            <a:r>
              <a:rPr dirty="0" sz="1800" spc="-60" i="1">
                <a:solidFill>
                  <a:srgbClr val="253137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253137"/>
                </a:solidFill>
                <a:latin typeface="Arial"/>
                <a:cs typeface="Arial"/>
              </a:rPr>
              <a:t>une </a:t>
            </a:r>
            <a:r>
              <a:rPr dirty="0" sz="1800" spc="-10" i="1">
                <a:solidFill>
                  <a:srgbClr val="253137"/>
                </a:solidFill>
                <a:latin typeface="Arial"/>
                <a:cs typeface="Arial"/>
              </a:rPr>
              <a:t>étoile </a:t>
            </a:r>
            <a:r>
              <a:rPr dirty="0" sz="1800" i="1">
                <a:solidFill>
                  <a:srgbClr val="253137"/>
                </a:solidFill>
                <a:latin typeface="Arial"/>
                <a:cs typeface="Arial"/>
              </a:rPr>
              <a:t>sextuple</a:t>
            </a:r>
            <a:r>
              <a:rPr dirty="0" sz="1800" spc="-50" i="1">
                <a:solidFill>
                  <a:srgbClr val="253137"/>
                </a:solidFill>
                <a:latin typeface="Arial"/>
                <a:cs typeface="Arial"/>
              </a:rPr>
              <a:t> 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248920"/>
            <a:ext cx="35941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2494" algn="l"/>
              </a:tabLst>
            </a:pPr>
            <a:r>
              <a:rPr dirty="0" sz="3200" spc="-25"/>
              <a:t>VI:</a:t>
            </a:r>
            <a:r>
              <a:rPr dirty="0" sz="3200"/>
              <a:t>	Le</a:t>
            </a:r>
            <a:r>
              <a:rPr dirty="0" sz="3200" spc="20"/>
              <a:t> </a:t>
            </a:r>
            <a:r>
              <a:rPr dirty="0" sz="3200"/>
              <a:t>ciel</a:t>
            </a:r>
            <a:r>
              <a:rPr dirty="0" sz="3200" spc="10"/>
              <a:t> </a:t>
            </a:r>
            <a:r>
              <a:rPr dirty="0" sz="3200" spc="-10"/>
              <a:t>profond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325120" y="910590"/>
            <a:ext cx="4059554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i="1">
                <a:solidFill>
                  <a:srgbClr val="FFFF99"/>
                </a:solidFill>
                <a:latin typeface="Arial"/>
                <a:cs typeface="Arial"/>
              </a:rPr>
              <a:t>Amas</a:t>
            </a:r>
            <a:r>
              <a:rPr dirty="0" sz="2200" spc="-4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99"/>
                </a:solidFill>
                <a:latin typeface="Arial"/>
                <a:cs typeface="Arial"/>
              </a:rPr>
              <a:t>ouverts</a:t>
            </a:r>
            <a:r>
              <a:rPr dirty="0" sz="2200" spc="-4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99"/>
                </a:solidFill>
                <a:latin typeface="Arial"/>
                <a:cs typeface="Arial"/>
              </a:rPr>
              <a:t>M35</a:t>
            </a:r>
            <a:r>
              <a:rPr dirty="0" sz="2200" spc="-4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99"/>
                </a:solidFill>
                <a:latin typeface="Arial"/>
                <a:cs typeface="Arial"/>
              </a:rPr>
              <a:t>et</a:t>
            </a:r>
            <a:r>
              <a:rPr dirty="0" sz="2200" spc="-5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99"/>
                </a:solidFill>
                <a:latin typeface="Arial"/>
                <a:cs typeface="Arial"/>
              </a:rPr>
              <a:t>NGC</a:t>
            </a:r>
            <a:r>
              <a:rPr dirty="0" sz="2200" spc="-5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200" spc="-20" i="1">
                <a:solidFill>
                  <a:srgbClr val="FFFF99"/>
                </a:solidFill>
                <a:latin typeface="Arial"/>
                <a:cs typeface="Arial"/>
              </a:rPr>
              <a:t>2158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200" y="97789"/>
            <a:ext cx="5400040" cy="540004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8279" y="1870709"/>
            <a:ext cx="3802379" cy="2223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Amas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ouvert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découvert</a:t>
            </a:r>
            <a:r>
              <a:rPr dirty="0" sz="14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indépendamment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français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Jean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Philippe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Loys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Chéseaux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(1718-1751)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3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1746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4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l'anglais</a:t>
            </a:r>
            <a:r>
              <a:rPr dirty="0" sz="1400" spc="4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John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Bevis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(1695-1771)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vers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1750,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sera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intégré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son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catalogue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Catalogue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Messier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Son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âge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estimé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100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ans.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6350">
              <a:lnSpc>
                <a:spcPct val="93300"/>
              </a:lnSpc>
              <a:spcBef>
                <a:spcPts val="1195"/>
              </a:spcBef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Amas</a:t>
            </a:r>
            <a:r>
              <a:rPr dirty="0" u="sng" sz="1200" spc="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ouverts</a:t>
            </a:r>
            <a:r>
              <a:rPr dirty="0" u="sng" sz="12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:</a:t>
            </a:r>
            <a:r>
              <a:rPr dirty="0" sz="12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composés</a:t>
            </a:r>
            <a:r>
              <a:rPr dirty="0" sz="12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d'étoiles</a:t>
            </a:r>
            <a:r>
              <a:rPr dirty="0" sz="12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relativement</a:t>
            </a:r>
            <a:r>
              <a:rPr dirty="0" sz="12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jeunes,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toutes</a:t>
            </a:r>
            <a:r>
              <a:rPr dirty="0" sz="1200" spc="4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nées</a:t>
            </a:r>
            <a:r>
              <a:rPr dirty="0" sz="1200" spc="4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4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200" spc="4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même</a:t>
            </a:r>
            <a:r>
              <a:rPr dirty="0" sz="1200" spc="4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nébuleuse,</a:t>
            </a:r>
            <a:r>
              <a:rPr dirty="0" sz="1200" spc="4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ils</a:t>
            </a:r>
            <a:r>
              <a:rPr dirty="0" sz="1200" spc="4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dirty="0" sz="1200" spc="4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situent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principalement</a:t>
            </a:r>
            <a:r>
              <a:rPr dirty="0" sz="1200" spc="3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200" spc="3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200" spc="3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plan</a:t>
            </a:r>
            <a:r>
              <a:rPr dirty="0" sz="1200" spc="3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200" spc="3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disque</a:t>
            </a:r>
            <a:r>
              <a:rPr dirty="0" sz="1200" spc="3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200" spc="3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galaxies spirales.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1129" y="1203959"/>
            <a:ext cx="2853055" cy="969010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60020" marR="5080" indent="-147320">
              <a:lnSpc>
                <a:spcPts val="3590"/>
              </a:lnSpc>
              <a:spcBef>
                <a:spcPts val="425"/>
              </a:spcBef>
            </a:pPr>
            <a:r>
              <a:rPr dirty="0" sz="3200">
                <a:solidFill>
                  <a:srgbClr val="FFF075"/>
                </a:solidFill>
              </a:rPr>
              <a:t>La</a:t>
            </a:r>
            <a:r>
              <a:rPr dirty="0" sz="3200" spc="30">
                <a:solidFill>
                  <a:srgbClr val="FFF075"/>
                </a:solidFill>
              </a:rPr>
              <a:t> </a:t>
            </a:r>
            <a:r>
              <a:rPr dirty="0" sz="3200" spc="-10">
                <a:solidFill>
                  <a:srgbClr val="FFF075"/>
                </a:solidFill>
              </a:rPr>
              <a:t>constellation </a:t>
            </a:r>
            <a:r>
              <a:rPr dirty="0" sz="3200">
                <a:solidFill>
                  <a:srgbClr val="FFF075"/>
                </a:solidFill>
              </a:rPr>
              <a:t>des</a:t>
            </a:r>
            <a:r>
              <a:rPr dirty="0" sz="3200" spc="40">
                <a:solidFill>
                  <a:srgbClr val="FFF075"/>
                </a:solidFill>
              </a:rPr>
              <a:t> </a:t>
            </a:r>
            <a:r>
              <a:rPr dirty="0" sz="3200" spc="-10">
                <a:solidFill>
                  <a:srgbClr val="FFF075"/>
                </a:solidFill>
              </a:rPr>
              <a:t>Gémeaux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187450" y="2670810"/>
            <a:ext cx="4390390" cy="18376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8815" indent="-666115">
              <a:lnSpc>
                <a:spcPts val="1630"/>
              </a:lnSpc>
              <a:spcBef>
                <a:spcPts val="100"/>
              </a:spcBef>
              <a:buAutoNum type="romanUcPeriod"/>
              <a:tabLst>
                <a:tab pos="67881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Son</a:t>
            </a:r>
            <a:r>
              <a:rPr dirty="0" sz="1400" spc="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emplacement</a:t>
            </a:r>
            <a:r>
              <a:rPr dirty="0" sz="1400" spc="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2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ciel </a:t>
            </a:r>
            <a:r>
              <a:rPr dirty="0" sz="1400" spc="360">
                <a:solidFill>
                  <a:srgbClr val="FFFF99"/>
                </a:solidFill>
                <a:latin typeface="Microsoft Sans Serif"/>
                <a:cs typeface="Microsoft Sans Serif"/>
              </a:rPr>
              <a:t>–</a:t>
            </a:r>
            <a:r>
              <a:rPr dirty="0" sz="1400" spc="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Où</a:t>
            </a:r>
            <a:r>
              <a:rPr dirty="0" sz="1400" spc="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trouver</a:t>
            </a:r>
            <a:endParaRPr sz="1400">
              <a:latin typeface="Microsoft Sans Serif"/>
              <a:cs typeface="Microsoft Sans Serif"/>
            </a:endParaRPr>
          </a:p>
          <a:p>
            <a:pPr marL="678815" indent="-666115">
              <a:lnSpc>
                <a:spcPts val="1575"/>
              </a:lnSpc>
              <a:buAutoNum type="romanUcPeriod"/>
              <a:tabLst>
                <a:tab pos="67881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Notions</a:t>
            </a:r>
            <a:r>
              <a:rPr dirty="0" sz="1400" spc="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magnitude</a:t>
            </a:r>
            <a:endParaRPr sz="1400">
              <a:latin typeface="Microsoft Sans Serif"/>
              <a:cs typeface="Microsoft Sans Serif"/>
            </a:endParaRPr>
          </a:p>
          <a:p>
            <a:pPr marL="678815" indent="-666115">
              <a:lnSpc>
                <a:spcPts val="1570"/>
              </a:lnSpc>
              <a:buAutoNum type="romanUcPeriod"/>
              <a:tabLst>
                <a:tab pos="67881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Classification</a:t>
            </a:r>
            <a:r>
              <a:rPr dirty="0" sz="1400" spc="-1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4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: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l’alphabet</a:t>
            </a:r>
            <a:r>
              <a:rPr dirty="0" sz="14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99"/>
                </a:solidFill>
                <a:latin typeface="Microsoft Sans Serif"/>
                <a:cs typeface="Microsoft Sans Serif"/>
              </a:rPr>
              <a:t>grec</a:t>
            </a:r>
            <a:endParaRPr sz="1400">
              <a:latin typeface="Microsoft Sans Serif"/>
              <a:cs typeface="Microsoft Sans Serif"/>
            </a:endParaRPr>
          </a:p>
          <a:p>
            <a:pPr marL="678815" indent="-666115">
              <a:lnSpc>
                <a:spcPts val="1575"/>
              </a:lnSpc>
              <a:buAutoNum type="romanUcPeriod"/>
              <a:tabLst>
                <a:tab pos="67881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principales</a:t>
            </a:r>
            <a:r>
              <a:rPr dirty="0" sz="1400" spc="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étoiles -</a:t>
            </a:r>
            <a:r>
              <a:rPr dirty="0" sz="14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quelques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particularités</a:t>
            </a:r>
            <a:endParaRPr sz="1400">
              <a:latin typeface="Microsoft Sans Serif"/>
              <a:cs typeface="Microsoft Sans Serif"/>
            </a:endParaRPr>
          </a:p>
          <a:p>
            <a:pPr marL="681355" indent="-668655">
              <a:lnSpc>
                <a:spcPts val="1575"/>
              </a:lnSpc>
              <a:buAutoNum type="romanUcPeriod"/>
              <a:tabLst>
                <a:tab pos="68135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Étude</a:t>
            </a:r>
            <a:r>
              <a:rPr dirty="0" sz="14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détaillée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Castor</a:t>
            </a:r>
            <a:endParaRPr sz="1400">
              <a:latin typeface="Microsoft Sans Serif"/>
              <a:cs typeface="Microsoft Sans Serif"/>
            </a:endParaRPr>
          </a:p>
          <a:p>
            <a:pPr marL="678815" indent="-666115">
              <a:lnSpc>
                <a:spcPts val="1570"/>
              </a:lnSpc>
              <a:buAutoNum type="romanUcPeriod"/>
              <a:tabLst>
                <a:tab pos="67881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ciel</a:t>
            </a:r>
            <a:r>
              <a:rPr dirty="0" sz="1400" spc="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profond</a:t>
            </a:r>
            <a:endParaRPr sz="1400">
              <a:latin typeface="Microsoft Sans Serif"/>
              <a:cs typeface="Microsoft Sans Serif"/>
            </a:endParaRPr>
          </a:p>
          <a:p>
            <a:pPr marL="678815" indent="-666115">
              <a:lnSpc>
                <a:spcPts val="1575"/>
              </a:lnSpc>
              <a:buAutoNum type="romanUcPeriod"/>
              <a:tabLst>
                <a:tab pos="67881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Exoplanètes,</a:t>
            </a:r>
            <a:r>
              <a:rPr dirty="0" sz="1400" spc="1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astéroïde</a:t>
            </a:r>
            <a:r>
              <a:rPr dirty="0" sz="1400" spc="1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Phaéton</a:t>
            </a:r>
            <a:r>
              <a:rPr dirty="0" sz="1400" spc="1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Géminides</a:t>
            </a:r>
            <a:endParaRPr sz="1400">
              <a:latin typeface="Microsoft Sans Serif"/>
              <a:cs typeface="Microsoft Sans Serif"/>
            </a:endParaRPr>
          </a:p>
          <a:p>
            <a:pPr marL="678815" indent="-666115">
              <a:lnSpc>
                <a:spcPts val="1575"/>
              </a:lnSpc>
              <a:buAutoNum type="romanUcPeriod"/>
              <a:tabLst>
                <a:tab pos="67881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Gémeaux et</a:t>
            </a:r>
            <a:r>
              <a:rPr dirty="0" sz="1400" spc="2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3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hommes</a:t>
            </a:r>
            <a:endParaRPr sz="1400">
              <a:latin typeface="Microsoft Sans Serif"/>
              <a:cs typeface="Microsoft Sans Serif"/>
            </a:endParaRPr>
          </a:p>
          <a:p>
            <a:pPr marL="685165" indent="-672465">
              <a:lnSpc>
                <a:spcPts val="1625"/>
              </a:lnSpc>
              <a:buAutoNum type="romanUcPeriod"/>
              <a:tabLst>
                <a:tab pos="685165" algn="l"/>
              </a:tabLst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Mythologie</a:t>
            </a:r>
            <a:r>
              <a:rPr dirty="0" sz="1400" spc="-5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grecque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800" y="431800"/>
            <a:ext cx="1259839" cy="1259839"/>
          </a:xfrm>
          <a:prstGeom prst="rect">
            <a:avLst/>
          </a:prstGeom>
        </p:spPr>
      </p:pic>
    </p:spTree>
  </p:cSld>
  <p:clrMapOvr>
    <a:masterClrMapping/>
  </p:clrMapOvr>
  <p:transition spd="fast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7979" y="908050"/>
            <a:ext cx="3599179" cy="712470"/>
          </a:xfrm>
          <a:custGeom>
            <a:avLst/>
            <a:gdLst/>
            <a:ahLst/>
            <a:cxnLst/>
            <a:rect l="l" t="t" r="r" b="b"/>
            <a:pathLst>
              <a:path w="3599179" h="712469">
                <a:moveTo>
                  <a:pt x="3599180" y="0"/>
                </a:moveTo>
                <a:lnTo>
                  <a:pt x="0" y="0"/>
                </a:lnTo>
                <a:lnTo>
                  <a:pt x="0" y="712470"/>
                </a:lnTo>
                <a:lnTo>
                  <a:pt x="1799589" y="712470"/>
                </a:lnTo>
                <a:lnTo>
                  <a:pt x="3599180" y="712470"/>
                </a:lnTo>
                <a:lnTo>
                  <a:pt x="359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48309" y="873759"/>
            <a:ext cx="339915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2090"/>
              </a:lnSpc>
              <a:spcBef>
                <a:spcPts val="100"/>
              </a:spcBef>
            </a:pP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Nébuleuse</a:t>
            </a:r>
            <a:r>
              <a:rPr dirty="0" sz="1800" spc="-4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de</a:t>
            </a:r>
            <a:r>
              <a:rPr dirty="0" sz="1800" spc="-3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la</a:t>
            </a:r>
            <a:r>
              <a:rPr dirty="0" sz="1800" spc="-4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99"/>
                </a:solidFill>
                <a:latin typeface="Arial"/>
                <a:cs typeface="Arial"/>
              </a:rPr>
              <a:t>Méduse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39"/>
              </a:lnSpc>
            </a:pP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ou</a:t>
            </a:r>
            <a:r>
              <a:rPr dirty="0" sz="1800" spc="459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nébuleuse</a:t>
            </a:r>
            <a:r>
              <a:rPr dirty="0" sz="1800" spc="-2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99"/>
                </a:solidFill>
                <a:latin typeface="Arial"/>
                <a:cs typeface="Arial"/>
              </a:rPr>
              <a:t>planétaire</a:t>
            </a:r>
            <a:r>
              <a:rPr dirty="0" sz="1800" spc="-8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Abell</a:t>
            </a:r>
            <a:r>
              <a:rPr dirty="0" sz="1800" spc="-2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99"/>
                </a:solidFill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  <a:p>
            <a:pPr algn="ctr" marL="5715">
              <a:lnSpc>
                <a:spcPts val="1630"/>
              </a:lnSpc>
            </a:pPr>
            <a:r>
              <a:rPr dirty="0" sz="1400" i="1">
                <a:solidFill>
                  <a:srgbClr val="FFFF99"/>
                </a:solidFill>
                <a:latin typeface="Arial"/>
                <a:cs typeface="Arial"/>
              </a:rPr>
              <a:t>-</a:t>
            </a:r>
            <a:r>
              <a:rPr dirty="0" sz="1400" spc="-1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Crédit</a:t>
            </a:r>
            <a:r>
              <a:rPr dirty="0" sz="1200" spc="-1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:</a:t>
            </a:r>
            <a:r>
              <a:rPr dirty="0" sz="1200" spc="-1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Cédric</a:t>
            </a:r>
            <a:r>
              <a:rPr dirty="0" sz="1200" spc="-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99"/>
                </a:solidFill>
                <a:latin typeface="Arial"/>
                <a:cs typeface="Arial"/>
              </a:rPr>
              <a:t>Thomas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809" y="248920"/>
            <a:ext cx="35941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2494" algn="l"/>
              </a:tabLst>
            </a:pPr>
            <a:r>
              <a:rPr dirty="0" sz="3200" spc="-25"/>
              <a:t>VI:</a:t>
            </a:r>
            <a:r>
              <a:rPr dirty="0" sz="3200"/>
              <a:t>	Le</a:t>
            </a:r>
            <a:r>
              <a:rPr dirty="0" sz="3200" spc="20"/>
              <a:t> </a:t>
            </a:r>
            <a:r>
              <a:rPr dirty="0" sz="3200"/>
              <a:t>ciel</a:t>
            </a:r>
            <a:r>
              <a:rPr dirty="0" sz="3200" spc="10"/>
              <a:t> </a:t>
            </a:r>
            <a:r>
              <a:rPr dirty="0" sz="3200" spc="-10"/>
              <a:t>profond</a:t>
            </a:r>
            <a:endParaRPr sz="32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609" y="1648460"/>
            <a:ext cx="4514849" cy="33909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25450" y="2164079"/>
            <a:ext cx="3441065" cy="12369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6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Située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près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l'étoile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η,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nébuleuse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fut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découverte</a:t>
            </a:r>
            <a:r>
              <a:rPr dirty="0" sz="1400" spc="38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38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1955</a:t>
            </a:r>
            <a:r>
              <a:rPr dirty="0" sz="1400" spc="38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3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l'astronome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américain</a:t>
            </a:r>
            <a:r>
              <a:rPr dirty="0" sz="1400" spc="21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George</a:t>
            </a:r>
            <a:r>
              <a:rPr dirty="0" sz="1400" spc="22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Ogden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Abell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(1927-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1983)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2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considérée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comme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rémanent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supernova</a:t>
            </a:r>
            <a:r>
              <a:rPr dirty="0" sz="1400" spc="4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jusqu'en</a:t>
            </a:r>
            <a:r>
              <a:rPr dirty="0" sz="1400" spc="4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1971.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dirty="0" sz="1400" spc="4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s'agit</a:t>
            </a:r>
            <a:r>
              <a:rPr dirty="0" sz="1400" spc="4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en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réalité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d'une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nébuleuse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planétaire.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5450" y="3867150"/>
            <a:ext cx="3442335" cy="891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 indent="45720">
              <a:lnSpc>
                <a:spcPct val="93400"/>
              </a:lnSpc>
              <a:spcBef>
                <a:spcPts val="195"/>
              </a:spcBef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Nébuleuse</a:t>
            </a:r>
            <a:r>
              <a:rPr dirty="0" u="sng" sz="1200" spc="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planétaire</a:t>
            </a:r>
            <a:r>
              <a:rPr dirty="0" u="sng" sz="12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:</a:t>
            </a:r>
            <a:r>
              <a:rPr dirty="0" sz="12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2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fin</a:t>
            </a:r>
            <a:r>
              <a:rPr dirty="0" sz="12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vie,</a:t>
            </a:r>
            <a:r>
              <a:rPr dirty="0" sz="12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2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astres</a:t>
            </a:r>
            <a:r>
              <a:rPr dirty="0" sz="12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du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type</a:t>
            </a:r>
            <a:r>
              <a:rPr dirty="0" sz="12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Soleil</a:t>
            </a:r>
            <a:r>
              <a:rPr dirty="0" sz="12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passent</a:t>
            </a:r>
            <a:r>
              <a:rPr dirty="0" sz="12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2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2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stade</a:t>
            </a:r>
            <a:r>
              <a:rPr dirty="0" sz="12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géante</a:t>
            </a:r>
            <a:r>
              <a:rPr dirty="0" sz="12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rouge,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couches</a:t>
            </a:r>
            <a:r>
              <a:rPr dirty="0" sz="12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plus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externes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sont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éjectées</a:t>
            </a:r>
            <a:r>
              <a:rPr dirty="0" sz="12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2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pression</a:t>
            </a:r>
            <a:r>
              <a:rPr dirty="0" sz="1200" spc="3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3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radiation</a:t>
            </a:r>
            <a:r>
              <a:rPr dirty="0" sz="1200" spc="3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émise</a:t>
            </a:r>
            <a:r>
              <a:rPr dirty="0" sz="12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200" spc="3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2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noyau</a:t>
            </a:r>
            <a:r>
              <a:rPr dirty="0" sz="1200" spc="3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200" spc="3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partie</a:t>
            </a:r>
            <a:r>
              <a:rPr dirty="0" sz="12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centrale</a:t>
            </a:r>
            <a:r>
              <a:rPr dirty="0" sz="12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dirty="0" sz="12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contracte</a:t>
            </a:r>
            <a:r>
              <a:rPr dirty="0" sz="12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2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2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naine</a:t>
            </a:r>
            <a:r>
              <a:rPr dirty="0" sz="12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blanche.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0339" y="1097280"/>
            <a:ext cx="3420110" cy="393700"/>
          </a:xfrm>
          <a:custGeom>
            <a:avLst/>
            <a:gdLst/>
            <a:ahLst/>
            <a:cxnLst/>
            <a:rect l="l" t="t" r="r" b="b"/>
            <a:pathLst>
              <a:path w="3420110" h="393700">
                <a:moveTo>
                  <a:pt x="3420110" y="0"/>
                </a:moveTo>
                <a:lnTo>
                  <a:pt x="0" y="0"/>
                </a:lnTo>
                <a:lnTo>
                  <a:pt x="0" y="393700"/>
                </a:lnTo>
                <a:lnTo>
                  <a:pt x="1709420" y="393700"/>
                </a:lnTo>
                <a:lnTo>
                  <a:pt x="3420110" y="393700"/>
                </a:lnTo>
                <a:lnTo>
                  <a:pt x="3420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24790" y="1060450"/>
            <a:ext cx="3268979" cy="440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15"/>
              </a:lnSpc>
              <a:spcBef>
                <a:spcPts val="100"/>
              </a:spcBef>
            </a:pPr>
            <a:r>
              <a:rPr dirty="0" sz="1800" i="1">
                <a:solidFill>
                  <a:srgbClr val="FFFF99"/>
                </a:solidFill>
                <a:latin typeface="Times New Roman"/>
                <a:cs typeface="Times New Roman"/>
              </a:rPr>
              <a:t>La</a:t>
            </a:r>
            <a:r>
              <a:rPr dirty="0" sz="1800" spc="-55" i="1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FF99"/>
                </a:solidFill>
                <a:latin typeface="Times New Roman"/>
                <a:cs typeface="Times New Roman"/>
              </a:rPr>
              <a:t>nébuleuse</a:t>
            </a:r>
            <a:r>
              <a:rPr dirty="0" sz="1800" spc="-40" i="1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FFFF99"/>
                </a:solidFill>
                <a:latin typeface="Times New Roman"/>
                <a:cs typeface="Times New Roman"/>
              </a:rPr>
              <a:t>planétaire</a:t>
            </a:r>
            <a:r>
              <a:rPr dirty="0" sz="1800" spc="-40" i="1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FF99"/>
                </a:solidFill>
                <a:latin typeface="Times New Roman"/>
                <a:cs typeface="Times New Roman"/>
              </a:rPr>
              <a:t>NGC</a:t>
            </a:r>
            <a:r>
              <a:rPr dirty="0" sz="1800" spc="-40" i="1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spc="-20" i="1">
                <a:solidFill>
                  <a:srgbClr val="FFFF99"/>
                </a:solidFill>
                <a:latin typeface="Times New Roman"/>
                <a:cs typeface="Times New Roman"/>
              </a:rPr>
              <a:t>2371</a:t>
            </a:r>
            <a:endParaRPr sz="1800">
              <a:latin typeface="Times New Roman"/>
              <a:cs typeface="Times New Roman"/>
            </a:endParaRPr>
          </a:p>
          <a:p>
            <a:pPr algn="ctr" marL="60325">
              <a:lnSpc>
                <a:spcPts val="1155"/>
              </a:lnSpc>
            </a:pPr>
            <a:r>
              <a:rPr dirty="0" sz="1000" i="1">
                <a:solidFill>
                  <a:srgbClr val="FFFF99"/>
                </a:solidFill>
                <a:latin typeface="Times New Roman"/>
                <a:cs typeface="Times New Roman"/>
              </a:rPr>
              <a:t>Crédit</a:t>
            </a:r>
            <a:r>
              <a:rPr dirty="0" sz="1000" spc="-20" i="1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000" i="1">
                <a:solidFill>
                  <a:srgbClr val="FFFF99"/>
                </a:solidFill>
                <a:latin typeface="Times New Roman"/>
                <a:cs typeface="Times New Roman"/>
              </a:rPr>
              <a:t>:</a:t>
            </a:r>
            <a:r>
              <a:rPr dirty="0" sz="1000" spc="-10" i="1">
                <a:solidFill>
                  <a:srgbClr val="FFFF99"/>
                </a:solidFill>
                <a:latin typeface="Times New Roman"/>
                <a:cs typeface="Times New Roman"/>
              </a:rPr>
              <a:t> NASA,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0" y="1125219"/>
            <a:ext cx="6186170" cy="3733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809" y="248920"/>
            <a:ext cx="35941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2494" algn="l"/>
              </a:tabLst>
            </a:pPr>
            <a:r>
              <a:rPr dirty="0" sz="3200"/>
              <a:t>VI </a:t>
            </a:r>
            <a:r>
              <a:rPr dirty="0" sz="3200" spc="-50"/>
              <a:t>:</a:t>
            </a:r>
            <a:r>
              <a:rPr dirty="0" sz="3200"/>
              <a:t>	Le</a:t>
            </a:r>
            <a:r>
              <a:rPr dirty="0" sz="3200" spc="20"/>
              <a:t> </a:t>
            </a:r>
            <a:r>
              <a:rPr dirty="0" sz="3200"/>
              <a:t>ciel</a:t>
            </a:r>
            <a:r>
              <a:rPr dirty="0" sz="3200" spc="10"/>
              <a:t> </a:t>
            </a:r>
            <a:r>
              <a:rPr dirty="0" sz="3200" spc="-10"/>
              <a:t>profond</a:t>
            </a:r>
            <a:endParaRPr sz="3200"/>
          </a:p>
        </p:txBody>
      </p:sp>
      <p:sp>
        <p:nvSpPr>
          <p:cNvPr id="6" name="object 6" descr=""/>
          <p:cNvSpPr txBox="1"/>
          <p:nvPr/>
        </p:nvSpPr>
        <p:spPr>
          <a:xfrm>
            <a:off x="151129" y="2263139"/>
            <a:ext cx="3441065" cy="21882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L'étoile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visible</a:t>
            </a:r>
            <a:r>
              <a:rPr dirty="0" sz="1400" spc="2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au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centre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nébuleuse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planétaire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NGC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2371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ancienne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géante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rouge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présent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dépouillée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ses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couches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plus</a:t>
            </a:r>
            <a:r>
              <a:rPr dirty="0" sz="14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externes.</a:t>
            </a:r>
            <a:r>
              <a:rPr dirty="0" sz="14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Sa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température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4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surface</a:t>
            </a:r>
            <a:r>
              <a:rPr dirty="0" sz="1400" spc="45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45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d'environ</a:t>
            </a:r>
            <a:r>
              <a:rPr dirty="0" sz="1400" spc="4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130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°C.</a:t>
            </a:r>
            <a:r>
              <a:rPr dirty="0" sz="1400" spc="45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nébuleuse</a:t>
            </a:r>
            <a:r>
              <a:rPr dirty="0" sz="1400" spc="355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révèle</a:t>
            </a:r>
            <a:r>
              <a:rPr dirty="0" sz="1400" spc="36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365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structure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particulière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dirty="0" sz="1400" spc="3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3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nuages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dirty="0" sz="1400" spc="3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3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gaz</a:t>
            </a:r>
            <a:r>
              <a:rPr dirty="0" sz="1400" spc="3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plus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denses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plus</a:t>
            </a:r>
            <a:r>
              <a:rPr dirty="0" sz="1400" spc="1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froids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sont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visibles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part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 d'autre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l'étoile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centrale.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Elle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été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découverte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William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Herschel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20090" y="1118869"/>
            <a:ext cx="3959860" cy="1221740"/>
          </a:xfrm>
          <a:custGeom>
            <a:avLst/>
            <a:gdLst/>
            <a:ahLst/>
            <a:cxnLst/>
            <a:rect l="l" t="t" r="r" b="b"/>
            <a:pathLst>
              <a:path w="3959860" h="1221739">
                <a:moveTo>
                  <a:pt x="3959860" y="0"/>
                </a:moveTo>
                <a:lnTo>
                  <a:pt x="0" y="0"/>
                </a:lnTo>
                <a:lnTo>
                  <a:pt x="0" y="1221739"/>
                </a:lnTo>
                <a:lnTo>
                  <a:pt x="1979929" y="1221739"/>
                </a:lnTo>
                <a:lnTo>
                  <a:pt x="3959860" y="1221739"/>
                </a:lnTo>
                <a:lnTo>
                  <a:pt x="3959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84580" y="1099820"/>
            <a:ext cx="3230880" cy="5549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171450">
              <a:lnSpc>
                <a:spcPts val="2010"/>
              </a:lnSpc>
              <a:spcBef>
                <a:spcPts val="290"/>
              </a:spcBef>
            </a:pP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NGC</a:t>
            </a:r>
            <a:r>
              <a:rPr dirty="0" sz="1800" spc="-4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2392</a:t>
            </a:r>
            <a:r>
              <a:rPr dirty="0" sz="1800" spc="-4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ou</a:t>
            </a:r>
            <a:r>
              <a:rPr dirty="0" sz="1800" spc="-4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Nébuleuse</a:t>
            </a:r>
            <a:r>
              <a:rPr dirty="0" sz="1800" spc="-4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99"/>
                </a:solidFill>
                <a:latin typeface="Arial"/>
                <a:cs typeface="Arial"/>
              </a:rPr>
              <a:t>de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l’Esquimau,du</a:t>
            </a:r>
            <a:r>
              <a:rPr dirty="0" sz="1800" spc="-4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clown</a:t>
            </a:r>
            <a:r>
              <a:rPr dirty="0" sz="1800" spc="-3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ou</a:t>
            </a:r>
            <a:r>
              <a:rPr dirty="0" sz="1800" spc="-3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99"/>
                </a:solidFill>
                <a:latin typeface="Arial"/>
                <a:cs typeface="Arial"/>
              </a:rPr>
              <a:t>du</a:t>
            </a:r>
            <a:r>
              <a:rPr dirty="0" sz="1800" spc="-3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99"/>
                </a:solidFill>
                <a:latin typeface="Arial"/>
                <a:cs typeface="Arial"/>
              </a:rPr>
              <a:t>Lion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63350" y="1646386"/>
            <a:ext cx="8509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50" i="1">
                <a:solidFill>
                  <a:srgbClr val="FFFF99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33119" y="1563370"/>
            <a:ext cx="3642995" cy="50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4550" marR="5080" indent="-831850">
              <a:lnSpc>
                <a:spcPct val="130600"/>
              </a:lnSpc>
              <a:spcBef>
                <a:spcPts val="100"/>
              </a:spcBef>
            </a:pP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Crédit</a:t>
            </a:r>
            <a:r>
              <a:rPr dirty="0" sz="1200" spc="-1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:</a:t>
            </a:r>
            <a:r>
              <a:rPr dirty="0" sz="1200" spc="-2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NASA,</a:t>
            </a:r>
            <a:r>
              <a:rPr dirty="0" sz="1200" spc="-1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ESA,</a:t>
            </a:r>
            <a:r>
              <a:rPr dirty="0" sz="1200" spc="-7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Andrew</a:t>
            </a:r>
            <a:r>
              <a:rPr dirty="0" sz="1200" spc="-1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Fruchter</a:t>
            </a:r>
            <a:r>
              <a:rPr dirty="0" sz="1200" spc="-2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(STScI),</a:t>
            </a:r>
            <a:r>
              <a:rPr dirty="0" sz="1200" spc="-2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and</a:t>
            </a:r>
            <a:r>
              <a:rPr dirty="0" sz="1200" spc="-25" i="1">
                <a:solidFill>
                  <a:srgbClr val="FFFF99"/>
                </a:solidFill>
                <a:latin typeface="Arial"/>
                <a:cs typeface="Arial"/>
              </a:rPr>
              <a:t> th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ERO</a:t>
            </a:r>
            <a:r>
              <a:rPr dirty="0" sz="1200" spc="-1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team</a:t>
            </a:r>
            <a:r>
              <a:rPr dirty="0" sz="1200" spc="-25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99"/>
                </a:solidFill>
                <a:latin typeface="Arial"/>
                <a:cs typeface="Arial"/>
              </a:rPr>
              <a:t>(STScI +</a:t>
            </a:r>
            <a:r>
              <a:rPr dirty="0" sz="1200" spc="-20" i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1200" spc="-50" i="1">
                <a:solidFill>
                  <a:srgbClr val="FFFF99"/>
                </a:solidFill>
                <a:latin typeface="Arial"/>
                <a:cs typeface="Arial"/>
              </a:rPr>
              <a:t>ST-</a:t>
            </a:r>
            <a:r>
              <a:rPr dirty="0" sz="1200" spc="-20" i="1">
                <a:solidFill>
                  <a:srgbClr val="FFFF99"/>
                </a:solidFill>
                <a:latin typeface="Arial"/>
                <a:cs typeface="Arial"/>
              </a:rPr>
              <a:t>ECF)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609" y="720090"/>
            <a:ext cx="5445760" cy="40043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809" y="248920"/>
            <a:ext cx="35947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2494" algn="l"/>
              </a:tabLst>
            </a:pPr>
            <a:r>
              <a:rPr dirty="0" sz="3200"/>
              <a:t>VI </a:t>
            </a:r>
            <a:r>
              <a:rPr dirty="0" sz="3200" spc="-50"/>
              <a:t>:</a:t>
            </a:r>
            <a:r>
              <a:rPr dirty="0" sz="3200"/>
              <a:t>	Le</a:t>
            </a:r>
            <a:r>
              <a:rPr dirty="0" sz="3200" spc="15"/>
              <a:t> </a:t>
            </a:r>
            <a:r>
              <a:rPr dirty="0" sz="3200"/>
              <a:t>ciel</a:t>
            </a:r>
            <a:r>
              <a:rPr dirty="0" sz="3200" spc="15"/>
              <a:t> </a:t>
            </a:r>
            <a:r>
              <a:rPr dirty="0" sz="3200" spc="-10"/>
              <a:t>profond</a:t>
            </a:r>
            <a:endParaRPr sz="3200"/>
          </a:p>
        </p:txBody>
      </p:sp>
      <p:sp>
        <p:nvSpPr>
          <p:cNvPr id="8" name="object 8" descr=""/>
          <p:cNvSpPr txBox="1"/>
          <p:nvPr/>
        </p:nvSpPr>
        <p:spPr>
          <a:xfrm>
            <a:off x="579119" y="2312670"/>
            <a:ext cx="4240530" cy="254635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just" marL="50800" marR="69850">
              <a:lnSpc>
                <a:spcPts val="1580"/>
              </a:lnSpc>
              <a:spcBef>
                <a:spcPts val="23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NGC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2392 est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 nébuleuse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planétaire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découverte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William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Herschel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 17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janvier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1787.</a:t>
            </a:r>
            <a:endParaRPr sz="1400">
              <a:latin typeface="Microsoft Sans Serif"/>
              <a:cs typeface="Microsoft Sans Serif"/>
            </a:endParaRPr>
          </a:p>
          <a:p>
            <a:pPr algn="just" marL="50800" marR="48895">
              <a:lnSpc>
                <a:spcPts val="1570"/>
              </a:lnSpc>
              <a:spcBef>
                <a:spcPts val="118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Elle</a:t>
            </a:r>
            <a:r>
              <a:rPr dirty="0" sz="1400" spc="20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doit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ses</a:t>
            </a:r>
            <a:r>
              <a:rPr dirty="0" sz="1400" spc="2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noms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communs</a:t>
            </a:r>
            <a:r>
              <a:rPr dirty="0" sz="1400" spc="2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l’apparence</a:t>
            </a:r>
            <a:r>
              <a:rPr dirty="0" sz="1400" spc="20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qu'elle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prend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sur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photographie en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longue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pose.</a:t>
            </a:r>
            <a:endParaRPr sz="1400">
              <a:latin typeface="Microsoft Sans Serif"/>
              <a:cs typeface="Microsoft Sans Serif"/>
            </a:endParaRPr>
          </a:p>
          <a:p>
            <a:pPr algn="just" marL="50800" marR="43180">
              <a:lnSpc>
                <a:spcPct val="94100"/>
              </a:lnSpc>
              <a:spcBef>
                <a:spcPts val="116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434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nébuleuse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montre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double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structure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entourant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l’étoile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génitrice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type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O.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zone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interne</a:t>
            </a:r>
            <a:r>
              <a:rPr dirty="0" sz="1400" spc="2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constituée</a:t>
            </a:r>
            <a:r>
              <a:rPr dirty="0" sz="14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vent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stellaire</a:t>
            </a:r>
            <a:r>
              <a:rPr dirty="0" sz="14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qui</a:t>
            </a:r>
            <a:r>
              <a:rPr dirty="0" sz="1400" spc="3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se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propage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vitesse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90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km·s</a:t>
            </a:r>
            <a:r>
              <a:rPr dirty="0" baseline="41666" sz="1200">
                <a:solidFill>
                  <a:srgbClr val="FFFFFF"/>
                </a:solidFill>
                <a:latin typeface="Microsoft Sans Serif"/>
                <a:cs typeface="Microsoft Sans Serif"/>
              </a:rPr>
              <a:t>-1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partie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externe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présente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disposition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radiale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vue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sous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forme</a:t>
            </a:r>
            <a:r>
              <a:rPr dirty="0" sz="1400" spc="4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4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filaments</a:t>
            </a:r>
            <a:r>
              <a:rPr dirty="0" sz="1400" spc="43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d’une</a:t>
            </a:r>
            <a:r>
              <a:rPr dirty="0" sz="1400" spc="4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longueur</a:t>
            </a:r>
            <a:r>
              <a:rPr dirty="0" sz="1400" spc="4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d’environ</a:t>
            </a:r>
            <a:r>
              <a:rPr dirty="0" sz="1400" spc="4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une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année-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lumière.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9070" y="149860"/>
            <a:ext cx="7440930" cy="929640"/>
          </a:xfrm>
          <a:custGeom>
            <a:avLst/>
            <a:gdLst/>
            <a:ahLst/>
            <a:cxnLst/>
            <a:rect l="l" t="t" r="r" b="b"/>
            <a:pathLst>
              <a:path w="7440930" h="929640">
                <a:moveTo>
                  <a:pt x="7440930" y="0"/>
                </a:moveTo>
                <a:lnTo>
                  <a:pt x="0" y="0"/>
                </a:lnTo>
                <a:lnTo>
                  <a:pt x="0" y="929639"/>
                </a:lnTo>
                <a:lnTo>
                  <a:pt x="3721100" y="929639"/>
                </a:lnTo>
                <a:lnTo>
                  <a:pt x="7440930" y="929639"/>
                </a:lnTo>
                <a:lnTo>
                  <a:pt x="7440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2579" y="420370"/>
            <a:ext cx="64693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dirty="0" sz="2200">
                <a:solidFill>
                  <a:srgbClr val="FFFF99"/>
                </a:solidFill>
                <a:latin typeface="Microsoft Sans Serif"/>
                <a:cs typeface="Microsoft Sans Serif"/>
              </a:rPr>
              <a:t>VII </a:t>
            </a:r>
            <a:r>
              <a:rPr dirty="0" sz="2200" spc="-50">
                <a:solidFill>
                  <a:srgbClr val="FFFF99"/>
                </a:solidFill>
                <a:latin typeface="Microsoft Sans Serif"/>
                <a:cs typeface="Microsoft Sans Serif"/>
              </a:rPr>
              <a:t>:</a:t>
            </a:r>
            <a:r>
              <a:rPr dirty="0" sz="2200">
                <a:solidFill>
                  <a:srgbClr val="FFFF99"/>
                </a:solidFill>
                <a:latin typeface="Microsoft Sans Serif"/>
                <a:cs typeface="Microsoft Sans Serif"/>
              </a:rPr>
              <a:t>	Exoplanètes,</a:t>
            </a:r>
            <a:r>
              <a:rPr dirty="0" sz="2200" spc="-3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2200">
                <a:solidFill>
                  <a:srgbClr val="FFFF99"/>
                </a:solidFill>
                <a:latin typeface="Microsoft Sans Serif"/>
                <a:cs typeface="Microsoft Sans Serif"/>
              </a:rPr>
              <a:t>astéroïde</a:t>
            </a:r>
            <a:r>
              <a:rPr dirty="0" sz="2200" spc="-3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2200">
                <a:solidFill>
                  <a:srgbClr val="FFFF99"/>
                </a:solidFill>
                <a:latin typeface="Microsoft Sans Serif"/>
                <a:cs typeface="Microsoft Sans Serif"/>
              </a:rPr>
              <a:t>Phaéton</a:t>
            </a:r>
            <a:r>
              <a:rPr dirty="0" sz="2200" spc="-3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2200">
                <a:solidFill>
                  <a:srgbClr val="FFFF99"/>
                </a:solidFill>
                <a:latin typeface="Microsoft Sans Serif"/>
                <a:cs typeface="Microsoft Sans Serif"/>
              </a:rPr>
              <a:t>et</a:t>
            </a:r>
            <a:r>
              <a:rPr dirty="0" sz="2200" spc="-3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0">
                <a:solidFill>
                  <a:srgbClr val="FFFF99"/>
                </a:solidFill>
                <a:latin typeface="Microsoft Sans Serif"/>
                <a:cs typeface="Microsoft Sans Serif"/>
              </a:rPr>
              <a:t>Géminides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287520" y="993139"/>
            <a:ext cx="5538470" cy="4486910"/>
            <a:chOff x="4287520" y="993139"/>
            <a:chExt cx="5538470" cy="44869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7520" y="993139"/>
              <a:ext cx="5538470" cy="448691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486910" y="4023360"/>
              <a:ext cx="3420110" cy="900430"/>
            </a:xfrm>
            <a:custGeom>
              <a:avLst/>
              <a:gdLst/>
              <a:ahLst/>
              <a:cxnLst/>
              <a:rect l="l" t="t" r="r" b="b"/>
              <a:pathLst>
                <a:path w="3420109" h="900429">
                  <a:moveTo>
                    <a:pt x="3420110" y="0"/>
                  </a:moveTo>
                  <a:lnTo>
                    <a:pt x="0" y="0"/>
                  </a:lnTo>
                  <a:lnTo>
                    <a:pt x="0" y="900429"/>
                  </a:lnTo>
                  <a:lnTo>
                    <a:pt x="1710689" y="900429"/>
                  </a:lnTo>
                  <a:lnTo>
                    <a:pt x="3420110" y="900429"/>
                  </a:lnTo>
                  <a:lnTo>
                    <a:pt x="3420110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17219" y="838199"/>
            <a:ext cx="3263265" cy="214757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Exoplanètes</a:t>
            </a:r>
            <a:r>
              <a:rPr dirty="0" sz="1400" spc="-4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99"/>
                </a:solidFill>
                <a:latin typeface="Microsoft Sans Serif"/>
                <a:cs typeface="Microsoft Sans Serif"/>
              </a:rPr>
              <a:t>: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6985">
              <a:lnSpc>
                <a:spcPct val="93700"/>
              </a:lnSpc>
              <a:spcBef>
                <a:spcPts val="84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Plusieurs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constellation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Gémeaux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possèdent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exoplanètes.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L’exoplanète</a:t>
            </a:r>
            <a:r>
              <a:rPr dirty="0" sz="1400" spc="4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l’étoile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HD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50554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une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masse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4,9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fois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supérieure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celle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35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Jupiter.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Sa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révolution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s’effectue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1279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jours.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580"/>
              </a:lnSpc>
              <a:spcBef>
                <a:spcPts val="87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L’exoplanète</a:t>
            </a:r>
            <a:r>
              <a:rPr dirty="0" sz="1400" spc="3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r>
              <a:rPr dirty="0" sz="14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(ou</a:t>
            </a:r>
            <a:r>
              <a:rPr dirty="0" sz="14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Thestias)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masse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2,3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fois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supérieure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celle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7219" y="2946400"/>
            <a:ext cx="32607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  <a:tab pos="1112520" algn="l"/>
                <a:tab pos="2035810" algn="l"/>
                <a:tab pos="2950845" algn="l"/>
              </a:tabLst>
            </a:pP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Jupiter.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Sa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révolution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s’effectue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590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7219" y="3145789"/>
            <a:ext cx="2927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jours.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Elle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 été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découverte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2006.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7219" y="3520439"/>
            <a:ext cx="3260090" cy="84201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Astéroïde</a:t>
            </a:r>
            <a:r>
              <a:rPr dirty="0" sz="1400" spc="2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Phaéton</a:t>
            </a:r>
            <a:r>
              <a:rPr dirty="0" sz="1400" spc="3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99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3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99"/>
                </a:solidFill>
                <a:latin typeface="Microsoft Sans Serif"/>
                <a:cs typeface="Microsoft Sans Serif"/>
              </a:rPr>
              <a:t>Géminides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ts val="1570"/>
              </a:lnSpc>
              <a:spcBef>
                <a:spcPts val="895"/>
              </a:spcBef>
              <a:tabLst>
                <a:tab pos="380365" algn="l"/>
                <a:tab pos="856615" algn="l"/>
                <a:tab pos="1272540" algn="l"/>
                <a:tab pos="1631314" algn="l"/>
                <a:tab pos="2672715" algn="l"/>
              </a:tabLst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peut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voir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Géménides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(étoiles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filantes)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chaque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année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entre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04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7219" y="4323079"/>
            <a:ext cx="3260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" algn="l"/>
                <a:tab pos="1497330" algn="l"/>
                <a:tab pos="2075814" algn="l"/>
                <a:tab pos="2901315" algn="l"/>
              </a:tabLst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17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décembre.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Leur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nombre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peut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7219" y="4523740"/>
            <a:ext cx="1927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atteindre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150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heure.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7219" y="4831079"/>
            <a:ext cx="3260090" cy="6388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Elles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proviennent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l’astéride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Phaéton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qui,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passant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près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soleil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éjecte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poussière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débris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surface.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86909" y="4023359"/>
            <a:ext cx="3420110" cy="900430"/>
          </a:xfrm>
          <a:prstGeom prst="rect">
            <a:avLst/>
          </a:prstGeom>
          <a:ln w="3175">
            <a:solidFill>
              <a:srgbClr val="414141"/>
            </a:solidFill>
          </a:ln>
        </p:spPr>
        <p:txBody>
          <a:bodyPr wrap="square" lIns="0" tIns="218440" rIns="0" bIns="0" rtlCol="0" vert="horz">
            <a:spAutoFit/>
          </a:bodyPr>
          <a:lstStyle/>
          <a:p>
            <a:pPr marL="666750">
              <a:lnSpc>
                <a:spcPct val="100000"/>
              </a:lnSpc>
              <a:spcBef>
                <a:spcPts val="1720"/>
              </a:spcBef>
              <a:tabLst>
                <a:tab pos="1197610" algn="l"/>
                <a:tab pos="1523365" algn="l"/>
              </a:tabLst>
            </a:pPr>
            <a:r>
              <a:rPr dirty="0" sz="2800" spc="-50">
                <a:solidFill>
                  <a:srgbClr val="B967C7"/>
                </a:solidFill>
                <a:latin typeface="Microsoft Sans Serif"/>
                <a:cs typeface="Microsoft Sans Serif"/>
              </a:rPr>
              <a:t>O</a:t>
            </a:r>
            <a:r>
              <a:rPr dirty="0" sz="2800">
                <a:solidFill>
                  <a:srgbClr val="B967C7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50">
                <a:solidFill>
                  <a:srgbClr val="FFFFFF"/>
                </a:solidFill>
                <a:latin typeface="Microsoft Sans Serif"/>
                <a:cs typeface="Microsoft Sans Serif"/>
              </a:rPr>
              <a:t>=</a:t>
            </a:r>
            <a:r>
              <a:rPr dirty="0" sz="18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exoplanètes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20640" y="2694939"/>
            <a:ext cx="12649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B967C7"/>
                </a:solidFill>
                <a:latin typeface="Microsoft Sans Serif"/>
                <a:cs typeface="Microsoft Sans Serif"/>
              </a:rPr>
              <a:t>O</a:t>
            </a:r>
            <a:r>
              <a:rPr dirty="0" sz="3200" spc="-380">
                <a:solidFill>
                  <a:srgbClr val="B967C7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B967C7"/>
                </a:solidFill>
                <a:latin typeface="Microsoft Sans Serif"/>
                <a:cs typeface="Microsoft Sans Serif"/>
              </a:rPr>
              <a:t>Thestias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50" y="360679"/>
            <a:ext cx="3420109" cy="45542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657850" y="5059679"/>
            <a:ext cx="3643629" cy="461009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ct val="92900"/>
              </a:lnSpc>
              <a:spcBef>
                <a:spcPts val="185"/>
              </a:spcBef>
            </a:pP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Maslamta-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Ea</a:t>
            </a:r>
            <a:r>
              <a:rPr dirty="0" sz="10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0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Lugal-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Irra,</a:t>
            </a:r>
            <a:r>
              <a:rPr dirty="0" sz="10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d'après</a:t>
            </a:r>
            <a:r>
              <a:rPr dirty="0" sz="10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0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impression</a:t>
            </a:r>
            <a:r>
              <a:rPr dirty="0" sz="10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0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sceau-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cylindre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0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première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dynastie</a:t>
            </a:r>
            <a:r>
              <a:rPr dirty="0" sz="10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0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Babylone</a:t>
            </a:r>
            <a:r>
              <a:rPr dirty="0" sz="10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(1880</a:t>
            </a:r>
            <a:r>
              <a:rPr dirty="0" sz="10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0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1595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av.</a:t>
            </a:r>
            <a:r>
              <a:rPr dirty="0" sz="10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Microsoft Sans Serif"/>
                <a:cs typeface="Microsoft Sans Serif"/>
              </a:rPr>
              <a:t>è. 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c.).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33274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49C"/>
                </a:solidFill>
              </a:rPr>
              <a:t>VIII</a:t>
            </a:r>
            <a:r>
              <a:rPr dirty="0" sz="2200" spc="-25">
                <a:solidFill>
                  <a:srgbClr val="FFF49C"/>
                </a:solidFill>
              </a:rPr>
              <a:t> </a:t>
            </a:r>
            <a:r>
              <a:rPr dirty="0" sz="2200">
                <a:solidFill>
                  <a:srgbClr val="FFF49C"/>
                </a:solidFill>
              </a:rPr>
              <a:t>:</a:t>
            </a:r>
            <a:r>
              <a:rPr dirty="0" sz="2200" spc="-10">
                <a:solidFill>
                  <a:srgbClr val="FFF49C"/>
                </a:solidFill>
              </a:rPr>
              <a:t> </a:t>
            </a:r>
            <a:r>
              <a:rPr dirty="0" sz="2200">
                <a:solidFill>
                  <a:srgbClr val="FFF49C"/>
                </a:solidFill>
              </a:rPr>
              <a:t>Les</a:t>
            </a:r>
            <a:r>
              <a:rPr dirty="0" sz="2200" spc="-10">
                <a:solidFill>
                  <a:srgbClr val="FFF49C"/>
                </a:solidFill>
              </a:rPr>
              <a:t> </a:t>
            </a:r>
            <a:r>
              <a:rPr dirty="0" sz="2200">
                <a:solidFill>
                  <a:srgbClr val="FFF49C"/>
                </a:solidFill>
              </a:rPr>
              <a:t>Gémeaux</a:t>
            </a:r>
            <a:r>
              <a:rPr dirty="0" sz="2200" spc="-10">
                <a:solidFill>
                  <a:srgbClr val="FFF49C"/>
                </a:solidFill>
              </a:rPr>
              <a:t> </a:t>
            </a:r>
            <a:r>
              <a:rPr dirty="0" sz="2200">
                <a:solidFill>
                  <a:srgbClr val="FFF49C"/>
                </a:solidFill>
              </a:rPr>
              <a:t>et</a:t>
            </a:r>
            <a:r>
              <a:rPr dirty="0" sz="2200" spc="-10">
                <a:solidFill>
                  <a:srgbClr val="FFF49C"/>
                </a:solidFill>
              </a:rPr>
              <a:t> </a:t>
            </a:r>
            <a:r>
              <a:rPr dirty="0" sz="2200">
                <a:solidFill>
                  <a:srgbClr val="FFF49C"/>
                </a:solidFill>
              </a:rPr>
              <a:t>les</a:t>
            </a:r>
            <a:r>
              <a:rPr dirty="0" sz="2200" spc="-10">
                <a:solidFill>
                  <a:srgbClr val="FFF49C"/>
                </a:solidFill>
              </a:rPr>
              <a:t> hommes</a:t>
            </a:r>
            <a:endParaRPr sz="2200"/>
          </a:p>
        </p:txBody>
      </p:sp>
      <p:sp>
        <p:nvSpPr>
          <p:cNvPr id="5" name="object 5" descr=""/>
          <p:cNvSpPr txBox="1"/>
          <p:nvPr/>
        </p:nvSpPr>
        <p:spPr>
          <a:xfrm>
            <a:off x="617219" y="1996440"/>
            <a:ext cx="3980815" cy="20370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6985">
              <a:lnSpc>
                <a:spcPts val="1570"/>
              </a:lnSpc>
              <a:spcBef>
                <a:spcPts val="240"/>
              </a:spcBef>
            </a:pP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Bien</a:t>
            </a:r>
            <a:r>
              <a:rPr dirty="0" sz="1400" spc="19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avant</a:t>
            </a:r>
            <a:r>
              <a:rPr dirty="0" sz="1400" spc="195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d’être</a:t>
            </a:r>
            <a:r>
              <a:rPr dirty="0" sz="1400" spc="19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repérés</a:t>
            </a:r>
            <a:r>
              <a:rPr dirty="0" sz="1400" spc="19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sous</a:t>
            </a:r>
            <a:r>
              <a:rPr dirty="0" sz="1400" spc="19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19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9F9F9"/>
                </a:solidFill>
                <a:latin typeface="Microsoft Sans Serif"/>
                <a:cs typeface="Microsoft Sans Serif"/>
              </a:rPr>
              <a:t>identité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grecque,</a:t>
            </a:r>
            <a:r>
              <a:rPr dirty="0" sz="1400" spc="19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1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Gémeaux</a:t>
            </a:r>
            <a:r>
              <a:rPr dirty="0" sz="1400" spc="18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ont</a:t>
            </a:r>
            <a:r>
              <a:rPr dirty="0" sz="1400" spc="20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connu</a:t>
            </a:r>
            <a:r>
              <a:rPr dirty="0" sz="1400" spc="19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9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célébrité</a:t>
            </a:r>
            <a:r>
              <a:rPr dirty="0" sz="1400" spc="19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9F9F9"/>
                </a:solidFill>
                <a:latin typeface="Microsoft Sans Serif"/>
                <a:cs typeface="Microsoft Sans Serif"/>
              </a:rPr>
              <a:t>en </a:t>
            </a:r>
            <a:r>
              <a:rPr dirty="0" sz="1400" spc="-10">
                <a:solidFill>
                  <a:srgbClr val="F9F9F9"/>
                </a:solidFill>
                <a:latin typeface="Microsoft Sans Serif"/>
                <a:cs typeface="Microsoft Sans Serif"/>
              </a:rPr>
              <a:t>Mésopotamie.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570"/>
              </a:lnSpc>
              <a:spcBef>
                <a:spcPts val="10"/>
              </a:spcBef>
            </a:pP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On</a:t>
            </a:r>
            <a:r>
              <a:rPr dirty="0" sz="1400" spc="16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7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surnommaient</a:t>
            </a:r>
            <a:r>
              <a:rPr dirty="0" sz="1400" spc="17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MAŠ.TAB.BA.GAL.GAL</a:t>
            </a:r>
            <a:r>
              <a:rPr dirty="0" sz="1400" spc="12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9F9F9"/>
                </a:solidFill>
                <a:latin typeface="Microsoft Sans Serif"/>
                <a:cs typeface="Microsoft Sans Serif"/>
              </a:rPr>
              <a:t>ou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Tū’amū</a:t>
            </a:r>
            <a:r>
              <a:rPr dirty="0" sz="1400" spc="35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rabûtu,</a:t>
            </a:r>
            <a:r>
              <a:rPr dirty="0" sz="1400" spc="350">
                <a:solidFill>
                  <a:srgbClr val="F9F9F9"/>
                </a:solidFill>
                <a:latin typeface="Microsoft Sans Serif"/>
                <a:cs typeface="Microsoft Sans Serif"/>
              </a:rPr>
              <a:t>  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ou</a:t>
            </a:r>
            <a:r>
              <a:rPr dirty="0" sz="1400" spc="35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encore</a:t>
            </a:r>
            <a:r>
              <a:rPr dirty="0" sz="1400" spc="35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«</a:t>
            </a:r>
            <a:r>
              <a:rPr dirty="0" sz="1400" spc="2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35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9F9F9"/>
                </a:solidFill>
                <a:latin typeface="Microsoft Sans Serif"/>
                <a:cs typeface="Microsoft Sans Serif"/>
              </a:rPr>
              <a:t>Grands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Jumeaux »</a:t>
            </a:r>
            <a:r>
              <a:rPr dirty="0" sz="1400" spc="2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mésopotamiens</a:t>
            </a:r>
            <a:r>
              <a:rPr dirty="0" sz="1400" spc="2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9F9F9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7620">
              <a:lnSpc>
                <a:spcPts val="1570"/>
              </a:lnSpc>
              <a:spcBef>
                <a:spcPts val="10"/>
              </a:spcBef>
            </a:pP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C’étaient</a:t>
            </a:r>
            <a:r>
              <a:rPr dirty="0" sz="1400" spc="26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«</a:t>
            </a:r>
            <a:r>
              <a:rPr dirty="0" sz="1400" spc="1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6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deux</a:t>
            </a:r>
            <a:r>
              <a:rPr dirty="0" sz="1400" spc="25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portiers</a:t>
            </a:r>
            <a:r>
              <a:rPr dirty="0" sz="1400" spc="27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6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l’Enfer</a:t>
            </a:r>
            <a:r>
              <a:rPr dirty="0" sz="1400" spc="1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»,</a:t>
            </a:r>
            <a:r>
              <a:rPr dirty="0" sz="1400" spc="26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9F9F9"/>
                </a:solidFill>
                <a:latin typeface="Microsoft Sans Serif"/>
                <a:cs typeface="Microsoft Sans Serif"/>
              </a:rPr>
              <a:t>Lugal-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irra</a:t>
            </a:r>
            <a:r>
              <a:rPr dirty="0" sz="1400" spc="35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60">
                <a:solidFill>
                  <a:srgbClr val="F9F9F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9F9F9"/>
                </a:solidFill>
                <a:latin typeface="Microsoft Sans Serif"/>
                <a:cs typeface="Microsoft Sans Serif"/>
              </a:rPr>
              <a:t>Meslamta-</a:t>
            </a:r>
            <a:r>
              <a:rPr dirty="0" sz="1400" spc="-25">
                <a:solidFill>
                  <a:srgbClr val="F9F9F9"/>
                </a:solidFill>
                <a:latin typeface="Microsoft Sans Serif"/>
                <a:cs typeface="Microsoft Sans Serif"/>
              </a:rPr>
              <a:t>ea.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485"/>
              </a:lnSpc>
            </a:pP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Ils</a:t>
            </a:r>
            <a:r>
              <a:rPr dirty="0" sz="1400" spc="105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étaient</a:t>
            </a:r>
            <a:r>
              <a:rPr dirty="0" sz="1400" spc="105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au</a:t>
            </a:r>
            <a:r>
              <a:rPr dirty="0" sz="1400" spc="105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départ</a:t>
            </a:r>
            <a:r>
              <a:rPr dirty="0" sz="1400" spc="105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affectés</a:t>
            </a:r>
            <a:r>
              <a:rPr dirty="0" sz="1400" spc="110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105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9F9F9"/>
                </a:solidFill>
                <a:latin typeface="Microsoft Sans Serif"/>
                <a:cs typeface="Microsoft Sans Serif"/>
              </a:rPr>
              <a:t>l’étoile</a:t>
            </a:r>
            <a:r>
              <a:rPr dirty="0" sz="1400" spc="65">
                <a:solidFill>
                  <a:srgbClr val="F9F9F9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9F9F9"/>
                </a:solidFill>
                <a:latin typeface="Microsoft Sans Serif"/>
                <a:cs typeface="Microsoft Sans Serif"/>
              </a:rPr>
              <a:t>Alpha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30"/>
              </a:lnSpc>
            </a:pPr>
            <a:r>
              <a:rPr dirty="0" sz="1400" spc="-10">
                <a:solidFill>
                  <a:srgbClr val="F9F9F9"/>
                </a:solidFill>
                <a:latin typeface="Microsoft Sans Serif"/>
                <a:cs typeface="Microsoft Sans Serif"/>
              </a:rPr>
              <a:t>Geminorum.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259839"/>
            <a:ext cx="4514850" cy="3266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1969" rIns="0" bIns="0" rtlCol="0" vert="horz">
            <a:spAutoFit/>
          </a:bodyPr>
          <a:lstStyle/>
          <a:p>
            <a:pPr marL="371475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075"/>
                </a:solidFill>
              </a:rPr>
              <a:t>VIII</a:t>
            </a:r>
            <a:r>
              <a:rPr dirty="0" sz="2200" spc="-2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:</a:t>
            </a:r>
            <a:r>
              <a:rPr dirty="0" sz="2200" spc="-1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Les</a:t>
            </a:r>
            <a:r>
              <a:rPr dirty="0" sz="2200" spc="-1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Gémeaux</a:t>
            </a:r>
            <a:r>
              <a:rPr dirty="0" sz="2200" spc="-5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et</a:t>
            </a:r>
            <a:r>
              <a:rPr dirty="0" sz="2200" spc="-15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les</a:t>
            </a:r>
            <a:r>
              <a:rPr dirty="0" sz="2200" spc="-10">
                <a:solidFill>
                  <a:srgbClr val="FFF075"/>
                </a:solidFill>
              </a:rPr>
              <a:t> hommes</a:t>
            </a:r>
            <a:endParaRPr sz="2200"/>
          </a:p>
        </p:txBody>
      </p:sp>
      <p:sp>
        <p:nvSpPr>
          <p:cNvPr id="4" name="object 4" descr=""/>
          <p:cNvSpPr txBox="1"/>
          <p:nvPr/>
        </p:nvSpPr>
        <p:spPr>
          <a:xfrm>
            <a:off x="1156969" y="2536189"/>
            <a:ext cx="3029585" cy="8382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Carte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d’ensemble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Mésopotamie.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Nous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n’avons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malheureusement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pas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trouvé l’adresse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personnelle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des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Gémeaux...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760" y="582929"/>
            <a:ext cx="446405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8415" algn="l"/>
              </a:tabLst>
            </a:pPr>
            <a:r>
              <a:rPr dirty="0" sz="2200">
                <a:solidFill>
                  <a:srgbClr val="FFF075"/>
                </a:solidFill>
              </a:rPr>
              <a:t>VIII</a:t>
            </a:r>
            <a:r>
              <a:rPr dirty="0" sz="2200" spc="-5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:</a:t>
            </a:r>
            <a:r>
              <a:rPr dirty="0" sz="2200" spc="5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Les</a:t>
            </a:r>
            <a:r>
              <a:rPr dirty="0" sz="2200" spc="10">
                <a:solidFill>
                  <a:srgbClr val="FFF075"/>
                </a:solidFill>
              </a:rPr>
              <a:t> </a:t>
            </a:r>
            <a:r>
              <a:rPr dirty="0" sz="2200" spc="-10">
                <a:solidFill>
                  <a:srgbClr val="FFF075"/>
                </a:solidFill>
              </a:rPr>
              <a:t>Gémeaux</a:t>
            </a:r>
            <a:r>
              <a:rPr dirty="0" sz="2200">
                <a:solidFill>
                  <a:srgbClr val="FFF075"/>
                </a:solidFill>
              </a:rPr>
              <a:t>	et</a:t>
            </a:r>
            <a:r>
              <a:rPr dirty="0" sz="2200" spc="-5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les</a:t>
            </a:r>
            <a:r>
              <a:rPr dirty="0" sz="2200" spc="5">
                <a:solidFill>
                  <a:srgbClr val="FFF075"/>
                </a:solidFill>
              </a:rPr>
              <a:t> </a:t>
            </a:r>
            <a:r>
              <a:rPr dirty="0" sz="2200" spc="-10">
                <a:solidFill>
                  <a:srgbClr val="FFF075"/>
                </a:solidFill>
              </a:rPr>
              <a:t>hommes.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880" y="142239"/>
            <a:ext cx="2880360" cy="40386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557009" y="4338320"/>
            <a:ext cx="3082290" cy="7429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97500"/>
              </a:lnSpc>
              <a:spcBef>
                <a:spcPts val="135"/>
              </a:spcBef>
            </a:pP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L'Almageste</a:t>
            </a:r>
            <a:r>
              <a:rPr dirty="0" sz="1200" spc="34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est</a:t>
            </a:r>
            <a:r>
              <a:rPr dirty="0" sz="1200" spc="34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un</a:t>
            </a:r>
            <a:r>
              <a:rPr dirty="0" sz="1200" spc="35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traité</a:t>
            </a:r>
            <a:r>
              <a:rPr dirty="0" sz="1200" spc="35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d'astronomie</a:t>
            </a:r>
            <a:r>
              <a:rPr dirty="0" sz="1200" spc="33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FFFCE6"/>
                </a:solidFill>
                <a:latin typeface="Microsoft Sans Serif"/>
                <a:cs typeface="Microsoft Sans Serif"/>
              </a:rPr>
              <a:t>qui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compile</a:t>
            </a:r>
            <a:r>
              <a:rPr dirty="0" sz="1200" spc="39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les</a:t>
            </a:r>
            <a:r>
              <a:rPr dirty="0" sz="1200" spc="39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connaissances</a:t>
            </a:r>
            <a:r>
              <a:rPr dirty="0" sz="1200" spc="39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CE6"/>
                </a:solidFill>
                <a:latin typeface="Microsoft Sans Serif"/>
                <a:cs typeface="Microsoft Sans Serif"/>
              </a:rPr>
              <a:t>mathématiques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et</a:t>
            </a:r>
            <a:r>
              <a:rPr dirty="0" sz="1200" spc="11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astronomiques</a:t>
            </a:r>
            <a:r>
              <a:rPr dirty="0" sz="1200" spc="10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114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l'Antiquité.</a:t>
            </a:r>
            <a:r>
              <a:rPr dirty="0" sz="1200" spc="11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Il</a:t>
            </a:r>
            <a:r>
              <a:rPr dirty="0" sz="1200" spc="10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a</a:t>
            </a:r>
            <a:r>
              <a:rPr dirty="0" sz="1200" spc="11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servi</a:t>
            </a:r>
            <a:r>
              <a:rPr dirty="0" sz="1200" spc="11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FFFCE6"/>
                </a:solidFill>
                <a:latin typeface="Microsoft Sans Serif"/>
                <a:cs typeface="Microsoft Sans Serif"/>
              </a:rPr>
              <a:t>de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référence jusqu'à</a:t>
            </a:r>
            <a:r>
              <a:rPr dirty="0" sz="1200" spc="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CE6"/>
                </a:solidFill>
                <a:latin typeface="Microsoft Sans Serif"/>
                <a:cs typeface="Microsoft Sans Serif"/>
              </a:rPr>
              <a:t>la</a:t>
            </a:r>
            <a:r>
              <a:rPr dirty="0" sz="1200" spc="-10">
                <a:solidFill>
                  <a:srgbClr val="FFFCE6"/>
                </a:solidFill>
                <a:latin typeface="Microsoft Sans Serif"/>
                <a:cs typeface="Microsoft Sans Serif"/>
              </a:rPr>
              <a:t> Renaissance.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7559" y="1635759"/>
            <a:ext cx="4524375" cy="1837689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C’est</a:t>
            </a:r>
            <a:r>
              <a:rPr dirty="0" sz="1400" spc="15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Eudoxe</a:t>
            </a:r>
            <a:r>
              <a:rPr dirty="0" sz="1400" spc="16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5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Cnide,</a:t>
            </a:r>
            <a:r>
              <a:rPr dirty="0" sz="1400" spc="15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16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contemporain</a:t>
            </a:r>
            <a:r>
              <a:rPr dirty="0" sz="1400" spc="15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5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Platon</a:t>
            </a:r>
            <a:r>
              <a:rPr dirty="0" sz="1400" spc="14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CE6"/>
                </a:solidFill>
                <a:latin typeface="Microsoft Sans Serif"/>
                <a:cs typeface="Microsoft Sans Serif"/>
              </a:rPr>
              <a:t>qui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va</a:t>
            </a:r>
            <a:r>
              <a:rPr dirty="0" sz="1400" spc="20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leur</a:t>
            </a:r>
            <a:r>
              <a:rPr dirty="0" sz="1400" spc="21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fournir</a:t>
            </a:r>
            <a:r>
              <a:rPr dirty="0" sz="1400" spc="19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1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papiers</a:t>
            </a:r>
            <a:r>
              <a:rPr dirty="0" sz="1400" spc="21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grecs</a:t>
            </a:r>
            <a:r>
              <a:rPr dirty="0" sz="1400" spc="2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:</a:t>
            </a:r>
            <a:r>
              <a:rPr dirty="0" sz="1400" spc="21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8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 i="1">
                <a:solidFill>
                  <a:srgbClr val="FFFCE6"/>
                </a:solidFill>
                <a:latin typeface="Arial"/>
                <a:cs typeface="Arial"/>
              </a:rPr>
              <a:t>Δίδεμοι</a:t>
            </a:r>
            <a:r>
              <a:rPr dirty="0" sz="1400" spc="185" i="1">
                <a:solidFill>
                  <a:srgbClr val="FFFCE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CE6"/>
                </a:solidFill>
                <a:latin typeface="Arial"/>
                <a:cs typeface="Arial"/>
              </a:rPr>
              <a:t>ou</a:t>
            </a:r>
            <a:r>
              <a:rPr dirty="0" sz="1400" spc="190" i="1">
                <a:solidFill>
                  <a:srgbClr val="FFFCE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«</a:t>
            </a:r>
            <a:r>
              <a:rPr dirty="0" sz="1400" spc="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CE6"/>
                </a:solidFill>
                <a:latin typeface="Microsoft Sans Serif"/>
                <a:cs typeface="Microsoft Sans Serif"/>
              </a:rPr>
              <a:t>les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Jumeaux</a:t>
            </a:r>
            <a:r>
              <a:rPr dirty="0" sz="1400" spc="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»</a:t>
            </a:r>
            <a:r>
              <a:rPr dirty="0" sz="1400" spc="3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CE6"/>
                </a:solidFill>
                <a:latin typeface="Microsoft Sans Serif"/>
                <a:cs typeface="Microsoft Sans Serif"/>
              </a:rPr>
              <a:t>grecs.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20"/>
              </a:lnSpc>
            </a:pP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Ératosthène</a:t>
            </a:r>
            <a:r>
              <a:rPr dirty="0" sz="1400" spc="32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écrira</a:t>
            </a:r>
            <a:r>
              <a:rPr dirty="0" sz="1400" spc="33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33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32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suite</a:t>
            </a:r>
            <a:r>
              <a:rPr dirty="0" sz="1400" spc="33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que</a:t>
            </a:r>
            <a:r>
              <a:rPr dirty="0" sz="1400" spc="32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ce</a:t>
            </a:r>
            <a:r>
              <a:rPr dirty="0" sz="1400" spc="34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sont</a:t>
            </a:r>
            <a:r>
              <a:rPr dirty="0" sz="1400" spc="33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Castor</a:t>
            </a:r>
            <a:r>
              <a:rPr dirty="0" sz="1400" spc="33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CE6"/>
                </a:solidFill>
                <a:latin typeface="Microsoft Sans Serif"/>
                <a:cs typeface="Microsoft Sans Serif"/>
              </a:rPr>
              <a:t>et</a:t>
            </a:r>
            <a:endParaRPr sz="1400">
              <a:latin typeface="Microsoft Sans Serif"/>
              <a:cs typeface="Microsoft Sans Serif"/>
            </a:endParaRPr>
          </a:p>
          <a:p>
            <a:pPr marL="12700" marR="12700">
              <a:lnSpc>
                <a:spcPts val="1570"/>
              </a:lnSpc>
              <a:spcBef>
                <a:spcPts val="95"/>
              </a:spcBef>
            </a:pP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Pollux,</a:t>
            </a:r>
            <a:r>
              <a:rPr dirty="0" sz="1400" spc="2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fils</a:t>
            </a:r>
            <a:r>
              <a:rPr dirty="0" sz="1400" spc="2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Léda</a:t>
            </a:r>
            <a:r>
              <a:rPr dirty="0" sz="1400" spc="1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frères</a:t>
            </a:r>
            <a:r>
              <a:rPr dirty="0" sz="1400" spc="2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jumeaux</a:t>
            </a:r>
            <a:r>
              <a:rPr dirty="0" sz="1400" spc="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d'Hélène</a:t>
            </a:r>
            <a:r>
              <a:rPr dirty="0" sz="1400" spc="1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CE6"/>
                </a:solidFill>
                <a:latin typeface="Microsoft Sans Serif"/>
                <a:cs typeface="Microsoft Sans Serif"/>
              </a:rPr>
              <a:t>de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Troie,</a:t>
            </a:r>
            <a:r>
              <a:rPr dirty="0" sz="1400" spc="30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surnommés</a:t>
            </a:r>
            <a:r>
              <a:rPr dirty="0" sz="1400" spc="300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CE6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95">
                <a:solidFill>
                  <a:srgbClr val="FFFCE6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CE6"/>
                </a:solidFill>
                <a:latin typeface="Microsoft Sans Serif"/>
                <a:cs typeface="Microsoft Sans Serif"/>
              </a:rPr>
              <a:t>Dioscures.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85"/>
              </a:lnSpc>
            </a:pP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Au</a:t>
            </a:r>
            <a:r>
              <a:rPr dirty="0" sz="1400" spc="100">
                <a:solidFill>
                  <a:srgbClr val="FFF8C3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2ème</a:t>
            </a:r>
            <a:r>
              <a:rPr dirty="0" sz="1400" spc="100">
                <a:solidFill>
                  <a:srgbClr val="FFF8C3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siècle</a:t>
            </a:r>
            <a:r>
              <a:rPr dirty="0" sz="1400" spc="100">
                <a:solidFill>
                  <a:srgbClr val="FFF8C3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00">
                <a:solidFill>
                  <a:srgbClr val="FFF8C3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notre</a:t>
            </a:r>
            <a:r>
              <a:rPr dirty="0" sz="1400" spc="100">
                <a:solidFill>
                  <a:srgbClr val="FFF8C3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ère,</a:t>
            </a:r>
            <a:r>
              <a:rPr dirty="0" sz="1400" spc="110">
                <a:solidFill>
                  <a:srgbClr val="FFF8C3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00">
                <a:solidFill>
                  <a:srgbClr val="FFF8C3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Gémeaux</a:t>
            </a:r>
            <a:r>
              <a:rPr dirty="0" sz="1400" spc="90">
                <a:solidFill>
                  <a:srgbClr val="FFF8C3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8C3"/>
                </a:solidFill>
                <a:latin typeface="Microsoft Sans Serif"/>
                <a:cs typeface="Microsoft Sans Serif"/>
              </a:rPr>
              <a:t>seront</a:t>
            </a:r>
            <a:endParaRPr sz="1400">
              <a:latin typeface="Microsoft Sans Serif"/>
              <a:cs typeface="Microsoft Sans Serif"/>
            </a:endParaRPr>
          </a:p>
          <a:p>
            <a:pPr marL="12700" marR="11430">
              <a:lnSpc>
                <a:spcPts val="1570"/>
              </a:lnSpc>
              <a:spcBef>
                <a:spcPts val="90"/>
              </a:spcBef>
              <a:tabLst>
                <a:tab pos="1075055" algn="l"/>
                <a:tab pos="1672589" algn="l"/>
                <a:tab pos="2022475" algn="l"/>
                <a:tab pos="2817495" algn="l"/>
                <a:tab pos="3801745" algn="l"/>
              </a:tabLst>
            </a:pPr>
            <a:r>
              <a:rPr dirty="0" sz="1400" spc="-10">
                <a:solidFill>
                  <a:srgbClr val="FFF8C3"/>
                </a:solidFill>
                <a:latin typeface="Microsoft Sans Serif"/>
                <a:cs typeface="Microsoft Sans Serif"/>
              </a:rPr>
              <a:t>répertoriés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8C3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8C3"/>
                </a:solidFill>
                <a:latin typeface="Microsoft Sans Serif"/>
                <a:cs typeface="Microsoft Sans Serif"/>
              </a:rPr>
              <a:t>le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8C3"/>
                </a:solidFill>
                <a:latin typeface="Microsoft Sans Serif"/>
                <a:cs typeface="Microsoft Sans Serif"/>
              </a:rPr>
              <a:t>célèbre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8C3"/>
                </a:solidFill>
                <a:latin typeface="Microsoft Sans Serif"/>
                <a:cs typeface="Microsoft Sans Serif"/>
              </a:rPr>
              <a:t>catalogue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8C3"/>
                </a:solidFill>
                <a:latin typeface="Microsoft Sans Serif"/>
                <a:cs typeface="Microsoft Sans Serif"/>
              </a:rPr>
              <a:t>d’étoiles,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l’Almageste par l’astronome grec</a:t>
            </a:r>
            <a:r>
              <a:rPr dirty="0" sz="1400" spc="5">
                <a:solidFill>
                  <a:srgbClr val="FFF8C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8C3"/>
                </a:solidFill>
                <a:latin typeface="Microsoft Sans Serif"/>
                <a:cs typeface="Microsoft Sans Serif"/>
              </a:rPr>
              <a:t>Ptolémée.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4809" rIns="0" bIns="0" rtlCol="0" vert="horz">
            <a:spAutoFit/>
          </a:bodyPr>
          <a:lstStyle/>
          <a:p>
            <a:pPr marL="55245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075"/>
                </a:solidFill>
              </a:rPr>
              <a:t>VIII</a:t>
            </a:r>
            <a:r>
              <a:rPr dirty="0" sz="2200" spc="-2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:</a:t>
            </a:r>
            <a:r>
              <a:rPr dirty="0" sz="2200" spc="-2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Les</a:t>
            </a:r>
            <a:r>
              <a:rPr dirty="0" sz="2200" spc="-1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Gémeaux</a:t>
            </a:r>
            <a:r>
              <a:rPr dirty="0" sz="2200" spc="-1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et</a:t>
            </a:r>
            <a:r>
              <a:rPr dirty="0" sz="2200" spc="-1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les</a:t>
            </a:r>
            <a:r>
              <a:rPr dirty="0" sz="2200" spc="-10">
                <a:solidFill>
                  <a:srgbClr val="FFF075"/>
                </a:solidFill>
              </a:rPr>
              <a:t> hommes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500" y="1310639"/>
            <a:ext cx="2794000" cy="35483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77900" y="5045709"/>
            <a:ext cx="2834640" cy="3200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200"/>
              </a:spcBef>
            </a:pP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0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Gémeaux dans une</a:t>
            </a:r>
            <a:r>
              <a:rPr dirty="0" sz="10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édition</a:t>
            </a:r>
            <a:r>
              <a:rPr dirty="0" sz="10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0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Aratea</a:t>
            </a:r>
            <a:r>
              <a:rPr dirty="0" sz="10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Germanicus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d’époque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carolingienne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FFFFFF"/>
                </a:solidFill>
                <a:latin typeface="Microsoft Sans Serif"/>
                <a:cs typeface="Microsoft Sans Serif"/>
              </a:rPr>
              <a:t>(ca.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830-</a:t>
            </a:r>
            <a:r>
              <a:rPr dirty="0" sz="1000" spc="-20">
                <a:solidFill>
                  <a:srgbClr val="FFFFFF"/>
                </a:solidFill>
                <a:latin typeface="Microsoft Sans Serif"/>
                <a:cs typeface="Microsoft Sans Serif"/>
              </a:rPr>
              <a:t>840)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37759" y="1996440"/>
            <a:ext cx="4338955" cy="6375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570"/>
              </a:lnSpc>
              <a:spcBef>
                <a:spcPts val="24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retrouve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trace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Gémeaux</a:t>
            </a:r>
            <a:r>
              <a:rPr dirty="0" sz="1400" spc="22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époque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carolingienne</a:t>
            </a:r>
            <a:r>
              <a:rPr dirty="0" sz="1400" spc="4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(vers</a:t>
            </a:r>
            <a:r>
              <a:rPr dirty="0" sz="1400" spc="4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830-840)</a:t>
            </a:r>
            <a:r>
              <a:rPr dirty="0" sz="1400" spc="4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4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45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édition</a:t>
            </a:r>
            <a:r>
              <a:rPr dirty="0" sz="1400" spc="4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Aratéa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Germanicus.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37759" y="2655569"/>
            <a:ext cx="89535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solidFill>
                  <a:srgbClr val="FFFFFF"/>
                </a:solidFill>
                <a:latin typeface="Lucida Sans Unicode"/>
                <a:cs typeface="Lucida Sans Unicode"/>
              </a:rPr>
              <a:t>●</a:t>
            </a:r>
            <a:endParaRPr sz="6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53659" y="2595879"/>
            <a:ext cx="41281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  <a:tab pos="1255395" algn="l"/>
                <a:tab pos="1658620" algn="l"/>
                <a:tab pos="2887345" algn="l"/>
                <a:tab pos="3322320" algn="l"/>
                <a:tab pos="3716654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Aratea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Germanicus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traité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53659" y="2795270"/>
            <a:ext cx="4128135" cy="8382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astronomique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basé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sur</a:t>
            </a:r>
            <a:r>
              <a:rPr dirty="0" sz="1400" spc="1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Phénomènes</a:t>
            </a:r>
            <a:r>
              <a:rPr dirty="0" sz="1400" spc="1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d'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Aratos,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traduit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latin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enluminé,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composé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vers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825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cour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Louis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Pieux.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C’est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document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référence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incontournable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pour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qui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veut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comprendre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37759" y="4053840"/>
            <a:ext cx="89535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solidFill>
                  <a:srgbClr val="FFFFFF"/>
                </a:solidFill>
                <a:latin typeface="Lucida Sans Unicode"/>
                <a:cs typeface="Lucida Sans Unicode"/>
              </a:rPr>
              <a:t>●</a:t>
            </a:r>
            <a:endParaRPr sz="6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53659" y="3594100"/>
            <a:ext cx="4126229" cy="83820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7620">
              <a:lnSpc>
                <a:spcPts val="1580"/>
              </a:lnSpc>
              <a:spcBef>
                <a:spcPts val="23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connaissances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astronomiques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haut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Moyen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Âge.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8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Aratus</a:t>
            </a:r>
            <a:r>
              <a:rPr dirty="0" sz="140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Aratos</a:t>
            </a:r>
            <a:r>
              <a:rPr dirty="0" sz="1400" spc="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Soles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1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poète</a:t>
            </a:r>
            <a:r>
              <a:rPr dirty="0" sz="1400" spc="1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grec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25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IIIe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siècle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av.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J.-C.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(315/245)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740" y="514350"/>
            <a:ext cx="3873500" cy="29057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7509" y="3798570"/>
            <a:ext cx="4135120" cy="72009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93400"/>
              </a:lnSpc>
              <a:spcBef>
                <a:spcPts val="195"/>
              </a:spcBef>
            </a:pP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La figure de 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al-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Tā’wum</a:t>
            </a:r>
            <a:r>
              <a:rPr dirty="0" sz="12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dans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une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édition</a:t>
            </a:r>
            <a:r>
              <a:rPr dirty="0" sz="1200" spc="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du traité</a:t>
            </a:r>
            <a:r>
              <a:rPr dirty="0" sz="1200" spc="4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ᶜAbd 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al-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Raḥmān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al-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Ṣūfī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,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copiée vers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1430 pour la 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bibliothèque</a:t>
            </a:r>
            <a:r>
              <a:rPr dirty="0" sz="1200" spc="50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d'Ulūġ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8C3"/>
                </a:solidFill>
                <a:latin typeface="Arial"/>
                <a:cs typeface="Arial"/>
              </a:rPr>
              <a:t>Beg,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New</a:t>
            </a:r>
            <a:r>
              <a:rPr dirty="0" sz="1200" spc="-5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York</a:t>
            </a:r>
            <a:r>
              <a:rPr dirty="0" sz="1200" spc="-3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Public</a:t>
            </a:r>
            <a:r>
              <a:rPr dirty="0" sz="1200" spc="-2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Library.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77509" y="4652009"/>
            <a:ext cx="4137660" cy="37846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Ce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traité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présente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les</a:t>
            </a:r>
            <a:r>
              <a:rPr dirty="0" sz="12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représentations</a:t>
            </a:r>
            <a:r>
              <a:rPr dirty="0" sz="12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de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48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constellations</a:t>
            </a:r>
            <a:r>
              <a:rPr dirty="0" sz="12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FFF8C3"/>
                </a:solidFill>
                <a:latin typeface="Arial"/>
                <a:cs typeface="Arial"/>
              </a:rPr>
              <a:t>et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s'inscrit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dans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une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tradition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scientifique</a:t>
            </a:r>
            <a:r>
              <a:rPr dirty="0" sz="12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riche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à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Samarcande.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880" y="546100"/>
            <a:ext cx="430784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075"/>
                </a:solidFill>
              </a:rPr>
              <a:t>VIII</a:t>
            </a:r>
            <a:r>
              <a:rPr dirty="0" sz="2200" spc="-1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:</a:t>
            </a:r>
            <a:r>
              <a:rPr dirty="0" sz="2200" spc="-15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Les</a:t>
            </a:r>
            <a:r>
              <a:rPr dirty="0" sz="2200" spc="-10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Gémeaux</a:t>
            </a:r>
            <a:r>
              <a:rPr dirty="0" sz="2200" spc="-15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et</a:t>
            </a:r>
            <a:r>
              <a:rPr dirty="0" sz="2200" spc="-15">
                <a:solidFill>
                  <a:srgbClr val="FFF075"/>
                </a:solidFill>
              </a:rPr>
              <a:t> </a:t>
            </a:r>
            <a:r>
              <a:rPr dirty="0" sz="2200">
                <a:solidFill>
                  <a:srgbClr val="FFF075"/>
                </a:solidFill>
              </a:rPr>
              <a:t>les</a:t>
            </a:r>
            <a:r>
              <a:rPr dirty="0" sz="2200" spc="-10">
                <a:solidFill>
                  <a:srgbClr val="FFF075"/>
                </a:solidFill>
              </a:rPr>
              <a:t> hommes</a:t>
            </a:r>
            <a:endParaRPr sz="2200"/>
          </a:p>
        </p:txBody>
      </p:sp>
      <p:sp>
        <p:nvSpPr>
          <p:cNvPr id="6" name="object 6" descr=""/>
          <p:cNvSpPr txBox="1"/>
          <p:nvPr/>
        </p:nvSpPr>
        <p:spPr>
          <a:xfrm>
            <a:off x="436880" y="1276350"/>
            <a:ext cx="4338955" cy="14376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Au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Moyen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Âge,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l’astronomie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décline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Europe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cependant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gemini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dirty="0" sz="1400" spc="2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reste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connu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clercs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latins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39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encyclopédies</a:t>
            </a:r>
            <a:r>
              <a:rPr dirty="0" sz="1400" spc="40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39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quelques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manuscrits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Aratea.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70"/>
              </a:lnSpc>
              <a:spcBef>
                <a:spcPts val="3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Pendant</a:t>
            </a:r>
            <a:r>
              <a:rPr dirty="0" sz="1400" spc="40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cette</a:t>
            </a:r>
            <a:r>
              <a:rPr dirty="0" sz="1400" spc="4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période,</a:t>
            </a:r>
            <a:r>
              <a:rPr dirty="0" sz="1400" spc="4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l’astronomie</a:t>
            </a:r>
            <a:r>
              <a:rPr dirty="0" sz="1400" spc="4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arabe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prend</a:t>
            </a:r>
            <a:r>
              <a:rPr dirty="0" sz="1400" spc="4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relais.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Elle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nourrit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manuscrits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grecs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545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développe sa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propre culture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astronomique.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6880" y="2674620"/>
            <a:ext cx="4345305" cy="14376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24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Nos</a:t>
            </a:r>
            <a:r>
              <a:rPr dirty="0" sz="1400" spc="3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Gémeaux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seront</a:t>
            </a:r>
            <a:r>
              <a:rPr dirty="0" sz="1400" spc="3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alors</a:t>
            </a:r>
            <a:r>
              <a:rPr dirty="0" sz="1400" spc="3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appelés</a:t>
            </a:r>
            <a:r>
              <a:rPr dirty="0" sz="1400" spc="3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al-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Tu’ām</a:t>
            </a:r>
            <a:r>
              <a:rPr dirty="0" sz="1400" spc="3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dirty="0" sz="1400" spc="3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 i="1">
                <a:solidFill>
                  <a:srgbClr val="FFFFFF"/>
                </a:solidFill>
                <a:latin typeface="Arial"/>
                <a:cs typeface="Arial"/>
              </a:rPr>
              <a:t>al-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Tawāmīn.</a:t>
            </a:r>
            <a:endParaRPr sz="1400">
              <a:latin typeface="Arial"/>
              <a:cs typeface="Arial"/>
            </a:endParaRPr>
          </a:p>
          <a:p>
            <a:pPr marL="12700" marR="13970">
              <a:lnSpc>
                <a:spcPts val="1570"/>
              </a:lnSpc>
              <a:spcBef>
                <a:spcPts val="1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Europe,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ces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noms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seront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connus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clairs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latins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dès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l’an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mil.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85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4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mélange</a:t>
            </a:r>
            <a:r>
              <a:rPr dirty="0" sz="1400" spc="4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4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deux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cultures</a:t>
            </a:r>
            <a:r>
              <a:rPr dirty="0" sz="1400" spc="4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entraînera</a:t>
            </a:r>
            <a:r>
              <a:rPr dirty="0" sz="1400" spc="40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quelques</a:t>
            </a:r>
            <a:endParaRPr sz="1400">
              <a:latin typeface="Microsoft Sans Serif"/>
              <a:cs typeface="Microsoft Sans Serif"/>
            </a:endParaRPr>
          </a:p>
          <a:p>
            <a:pPr marL="12700" marR="13335">
              <a:lnSpc>
                <a:spcPts val="1570"/>
              </a:lnSpc>
              <a:spcBef>
                <a:spcPts val="95"/>
              </a:spcBef>
              <a:tabLst>
                <a:tab pos="3088640" algn="l"/>
              </a:tabLst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confusions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noms.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</a:t>
            </a:r>
            <a:r>
              <a:rPr dirty="0" sz="1400" spc="1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sera</a:t>
            </a:r>
            <a:r>
              <a:rPr dirty="0" sz="1400" spc="1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1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cas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pour</a:t>
            </a:r>
            <a:r>
              <a:rPr dirty="0" sz="1400" spc="1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étoiles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« Gémini»,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celles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d’Orion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».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367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075"/>
                </a:solidFill>
              </a:rPr>
              <a:t>VIII</a:t>
            </a:r>
            <a:r>
              <a:rPr dirty="0" spc="-5">
                <a:solidFill>
                  <a:srgbClr val="FFF075"/>
                </a:solidFill>
              </a:rPr>
              <a:t> </a:t>
            </a:r>
            <a:r>
              <a:rPr dirty="0">
                <a:solidFill>
                  <a:srgbClr val="FFF075"/>
                </a:solidFill>
              </a:rPr>
              <a:t>:</a:t>
            </a:r>
            <a:r>
              <a:rPr dirty="0" spc="-5">
                <a:solidFill>
                  <a:srgbClr val="FFF075"/>
                </a:solidFill>
              </a:rPr>
              <a:t> </a:t>
            </a:r>
            <a:r>
              <a:rPr dirty="0">
                <a:solidFill>
                  <a:srgbClr val="FFF075"/>
                </a:solidFill>
              </a:rPr>
              <a:t>Les</a:t>
            </a:r>
            <a:r>
              <a:rPr dirty="0" spc="-10">
                <a:solidFill>
                  <a:srgbClr val="FFF075"/>
                </a:solidFill>
              </a:rPr>
              <a:t> </a:t>
            </a:r>
            <a:r>
              <a:rPr dirty="0">
                <a:solidFill>
                  <a:srgbClr val="FFF075"/>
                </a:solidFill>
              </a:rPr>
              <a:t>Gémeaux et</a:t>
            </a:r>
            <a:r>
              <a:rPr dirty="0" spc="-5">
                <a:solidFill>
                  <a:srgbClr val="FFF075"/>
                </a:solidFill>
              </a:rPr>
              <a:t> </a:t>
            </a:r>
            <a:r>
              <a:rPr dirty="0">
                <a:solidFill>
                  <a:srgbClr val="FFF075"/>
                </a:solidFill>
              </a:rPr>
              <a:t>les</a:t>
            </a:r>
            <a:r>
              <a:rPr dirty="0" spc="-10">
                <a:solidFill>
                  <a:srgbClr val="FFF075"/>
                </a:solidFill>
              </a:rPr>
              <a:t> hommes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6880" y="1816100"/>
            <a:ext cx="3983990" cy="20370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10795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noms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Castor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réapparaîtront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dans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Uranometria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3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Johann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Bayer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édité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1603.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(liste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noms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utilisés</a:t>
            </a:r>
            <a:r>
              <a:rPr dirty="0" sz="14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différentes</a:t>
            </a:r>
            <a:r>
              <a:rPr dirty="0" sz="14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langues</a:t>
            </a:r>
            <a:r>
              <a:rPr dirty="0" sz="1400" spc="4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son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époque)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52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Ces</a:t>
            </a:r>
            <a:r>
              <a:rPr dirty="0" sz="1400" spc="2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noms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figureront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encore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plusieurs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93600"/>
              </a:lnSpc>
              <a:spcBef>
                <a:spcPts val="5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catalogues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jusqu’à</a:t>
            </a:r>
            <a:r>
              <a:rPr dirty="0" sz="1400" spc="2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nomenclature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approuvée</a:t>
            </a:r>
            <a:r>
              <a:rPr dirty="0" sz="1400" spc="114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1930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l’Union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Astronomique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Internationale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(UAI)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chasse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définitivement</a:t>
            </a:r>
            <a:r>
              <a:rPr dirty="0" sz="1400" spc="1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appellations</a:t>
            </a:r>
            <a:r>
              <a:rPr dirty="0" sz="1400" spc="2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autres</a:t>
            </a:r>
            <a:r>
              <a:rPr dirty="0" sz="1400" spc="2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Gemini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1400" spc="2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l’exception</a:t>
            </a:r>
            <a:r>
              <a:rPr dirty="0" sz="1400" spc="2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du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grec</a:t>
            </a:r>
            <a:r>
              <a:rPr dirty="0" sz="14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Δίδεμοι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5390" y="1079500"/>
            <a:ext cx="4514850" cy="32956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97170" y="4699000"/>
            <a:ext cx="2587625" cy="378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90"/>
              </a:lnSpc>
              <a:spcBef>
                <a:spcPts val="100"/>
              </a:spcBef>
            </a:pP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Castor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 Pollux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Uranometria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3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Johann Bayer</a:t>
            </a:r>
            <a:r>
              <a:rPr dirty="0" sz="1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(1603)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9" y="309879"/>
            <a:ext cx="2585720" cy="673100"/>
          </a:xfrm>
          <a:prstGeom prst="rect"/>
        </p:spPr>
        <p:txBody>
          <a:bodyPr wrap="square" lIns="0" tIns="41910" rIns="0" bIns="0" rtlCol="0" vert="horz">
            <a:spAutoFit/>
          </a:bodyPr>
          <a:lstStyle/>
          <a:p>
            <a:pPr marL="323850" marR="5080" indent="-311150">
              <a:lnSpc>
                <a:spcPts val="2460"/>
              </a:lnSpc>
              <a:spcBef>
                <a:spcPts val="330"/>
              </a:spcBef>
            </a:pPr>
            <a:r>
              <a:rPr dirty="0" sz="2200"/>
              <a:t>I</a:t>
            </a:r>
            <a:r>
              <a:rPr dirty="0" sz="2200" spc="10"/>
              <a:t> </a:t>
            </a:r>
            <a:r>
              <a:rPr dirty="0" sz="2200"/>
              <a:t>:</a:t>
            </a:r>
            <a:r>
              <a:rPr dirty="0" sz="2200" spc="5"/>
              <a:t> </a:t>
            </a:r>
            <a:r>
              <a:rPr dirty="0" sz="2200"/>
              <a:t>Son</a:t>
            </a:r>
            <a:r>
              <a:rPr dirty="0" sz="2200" spc="15"/>
              <a:t> </a:t>
            </a:r>
            <a:r>
              <a:rPr dirty="0" sz="2200" spc="-10"/>
              <a:t>emplacement </a:t>
            </a:r>
            <a:r>
              <a:rPr dirty="0" sz="2200"/>
              <a:t>dans</a:t>
            </a:r>
            <a:r>
              <a:rPr dirty="0" sz="2200" spc="-5"/>
              <a:t> </a:t>
            </a:r>
            <a:r>
              <a:rPr dirty="0" sz="2200"/>
              <a:t>le</a:t>
            </a:r>
            <a:r>
              <a:rPr dirty="0" sz="2200" spc="-5"/>
              <a:t> </a:t>
            </a:r>
            <a:r>
              <a:rPr dirty="0" sz="2200" spc="-20"/>
              <a:t>ciel</a:t>
            </a:r>
            <a:endParaRPr sz="2200"/>
          </a:p>
        </p:txBody>
      </p:sp>
      <p:grpSp>
        <p:nvGrpSpPr>
          <p:cNvPr id="3" name="object 3" descr=""/>
          <p:cNvGrpSpPr/>
          <p:nvPr/>
        </p:nvGrpSpPr>
        <p:grpSpPr>
          <a:xfrm>
            <a:off x="5022532" y="196532"/>
            <a:ext cx="4733925" cy="5239385"/>
            <a:chOff x="5022532" y="196532"/>
            <a:chExt cx="4733925" cy="52393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8810" y="232410"/>
              <a:ext cx="4000499" cy="516763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701030" y="214630"/>
              <a:ext cx="4037329" cy="5203190"/>
            </a:xfrm>
            <a:custGeom>
              <a:avLst/>
              <a:gdLst/>
              <a:ahLst/>
              <a:cxnLst/>
              <a:rect l="l" t="t" r="r" b="b"/>
              <a:pathLst>
                <a:path w="4037329" h="5203190">
                  <a:moveTo>
                    <a:pt x="0" y="0"/>
                  </a:moveTo>
                  <a:lnTo>
                    <a:pt x="4037329" y="0"/>
                  </a:lnTo>
                  <a:lnTo>
                    <a:pt x="4037329" y="5203190"/>
                  </a:lnTo>
                  <a:lnTo>
                    <a:pt x="0" y="5203190"/>
                  </a:lnTo>
                  <a:lnTo>
                    <a:pt x="0" y="0"/>
                  </a:lnTo>
                  <a:close/>
                </a:path>
              </a:pathLst>
            </a:custGeom>
            <a:ln w="3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040630" y="3115309"/>
              <a:ext cx="1285240" cy="111760"/>
            </a:xfrm>
            <a:custGeom>
              <a:avLst/>
              <a:gdLst/>
              <a:ahLst/>
              <a:cxnLst/>
              <a:rect l="l" t="t" r="r" b="b"/>
              <a:pathLst>
                <a:path w="1285239" h="111760">
                  <a:moveTo>
                    <a:pt x="0" y="0"/>
                  </a:moveTo>
                  <a:lnTo>
                    <a:pt x="1285240" y="111759"/>
                  </a:lnTo>
                </a:path>
              </a:pathLst>
            </a:custGeom>
            <a:ln w="35941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314440" y="3172459"/>
              <a:ext cx="165100" cy="107950"/>
            </a:xfrm>
            <a:custGeom>
              <a:avLst/>
              <a:gdLst/>
              <a:ahLst/>
              <a:cxnLst/>
              <a:rect l="l" t="t" r="r" b="b"/>
              <a:pathLst>
                <a:path w="165100" h="107950">
                  <a:moveTo>
                    <a:pt x="8889" y="0"/>
                  </a:moveTo>
                  <a:lnTo>
                    <a:pt x="0" y="107950"/>
                  </a:lnTo>
                  <a:lnTo>
                    <a:pt x="165100" y="673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861050" y="2553970"/>
            <a:ext cx="3048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E81D62"/>
                </a:solidFill>
                <a:latin typeface="Impact"/>
                <a:cs typeface="Impact"/>
              </a:rPr>
              <a:t>Le</a:t>
            </a:r>
            <a:r>
              <a:rPr dirty="0" sz="800" spc="-5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800" spc="-20">
                <a:solidFill>
                  <a:srgbClr val="E81D62"/>
                </a:solidFill>
                <a:latin typeface="Impact"/>
                <a:cs typeface="Impact"/>
              </a:rPr>
              <a:t>Lion</a:t>
            </a:r>
            <a:endParaRPr sz="800">
              <a:latin typeface="Impact"/>
              <a:cs typeface="Impac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35090" y="1607660"/>
            <a:ext cx="2160270" cy="55435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ctr" marL="269875">
              <a:lnSpc>
                <a:spcPct val="100000"/>
              </a:lnSpc>
              <a:spcBef>
                <a:spcPts val="470"/>
              </a:spcBef>
            </a:pPr>
            <a:r>
              <a:rPr dirty="0" sz="900" spc="-10">
                <a:solidFill>
                  <a:srgbClr val="E81D62"/>
                </a:solidFill>
                <a:latin typeface="Impact"/>
                <a:cs typeface="Impact"/>
              </a:rPr>
              <a:t>Polaris</a:t>
            </a:r>
            <a:endParaRPr sz="900">
              <a:latin typeface="Impact"/>
              <a:cs typeface="Impact"/>
            </a:endParaRPr>
          </a:p>
          <a:p>
            <a:pPr algn="ctr" marR="1505585">
              <a:lnSpc>
                <a:spcPct val="100000"/>
              </a:lnSpc>
              <a:spcBef>
                <a:spcPts val="330"/>
              </a:spcBef>
            </a:pPr>
            <a:r>
              <a:rPr dirty="0" sz="800">
                <a:solidFill>
                  <a:srgbClr val="E81D62"/>
                </a:solidFill>
                <a:latin typeface="Impact"/>
                <a:cs typeface="Impact"/>
              </a:rPr>
              <a:t>La</a:t>
            </a:r>
            <a:r>
              <a:rPr dirty="0" sz="800" spc="10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800">
                <a:solidFill>
                  <a:srgbClr val="E81D62"/>
                </a:solidFill>
                <a:latin typeface="Impact"/>
                <a:cs typeface="Impact"/>
              </a:rPr>
              <a:t>Grand</a:t>
            </a:r>
            <a:r>
              <a:rPr dirty="0" sz="800" spc="-35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800" spc="-10">
                <a:solidFill>
                  <a:srgbClr val="E81D62"/>
                </a:solidFill>
                <a:latin typeface="Impact"/>
                <a:cs typeface="Impact"/>
              </a:rPr>
              <a:t>Ourse</a:t>
            </a:r>
            <a:endParaRPr sz="800">
              <a:latin typeface="Impact"/>
              <a:cs typeface="Impact"/>
            </a:endParaRPr>
          </a:p>
          <a:p>
            <a:pPr algn="ctr" marL="1692910">
              <a:lnSpc>
                <a:spcPct val="100000"/>
              </a:lnSpc>
              <a:spcBef>
                <a:spcPts val="459"/>
              </a:spcBef>
            </a:pPr>
            <a:r>
              <a:rPr dirty="0" sz="800" spc="-10">
                <a:solidFill>
                  <a:srgbClr val="E81D62"/>
                </a:solidFill>
                <a:latin typeface="Impact"/>
                <a:cs typeface="Impact"/>
              </a:rPr>
              <a:t>Cassiopée</a:t>
            </a:r>
            <a:endParaRPr sz="800">
              <a:latin typeface="Impact"/>
              <a:cs typeface="Impac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979929" y="214439"/>
            <a:ext cx="5757545" cy="3926204"/>
            <a:chOff x="1979929" y="214439"/>
            <a:chExt cx="5757545" cy="3926204"/>
          </a:xfrm>
        </p:grpSpPr>
        <p:sp>
          <p:nvSpPr>
            <p:cNvPr id="11" name="object 11" descr=""/>
            <p:cNvSpPr/>
            <p:nvPr/>
          </p:nvSpPr>
          <p:spPr>
            <a:xfrm>
              <a:off x="7701089" y="21443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5928" y="17970"/>
                  </a:moveTo>
                  <a:lnTo>
                    <a:pt x="30670" y="5270"/>
                  </a:lnTo>
                  <a:lnTo>
                    <a:pt x="17970" y="0"/>
                  </a:lnTo>
                  <a:lnTo>
                    <a:pt x="5257" y="5270"/>
                  </a:lnTo>
                  <a:lnTo>
                    <a:pt x="0" y="17970"/>
                  </a:lnTo>
                  <a:lnTo>
                    <a:pt x="5257" y="30683"/>
                  </a:lnTo>
                  <a:lnTo>
                    <a:pt x="17970" y="35953"/>
                  </a:lnTo>
                  <a:lnTo>
                    <a:pt x="30670" y="30683"/>
                  </a:lnTo>
                  <a:lnTo>
                    <a:pt x="35928" y="17970"/>
                  </a:lnTo>
                  <a:close/>
                </a:path>
              </a:pathLst>
            </a:custGeom>
            <a:solidFill>
              <a:srgbClr val="3364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79950" y="2833369"/>
              <a:ext cx="290830" cy="281940"/>
            </a:xfrm>
            <a:custGeom>
              <a:avLst/>
              <a:gdLst/>
              <a:ahLst/>
              <a:cxnLst/>
              <a:rect l="l" t="t" r="r" b="b"/>
              <a:pathLst>
                <a:path w="290829" h="281939">
                  <a:moveTo>
                    <a:pt x="290829" y="0"/>
                  </a:moveTo>
                  <a:lnTo>
                    <a:pt x="0" y="281940"/>
                  </a:lnTo>
                </a:path>
              </a:pathLst>
            </a:custGeom>
            <a:ln w="35941">
              <a:solidFill>
                <a:srgbClr val="F342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289" y="2790190"/>
              <a:ext cx="180339" cy="17907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160269" y="1009650"/>
              <a:ext cx="2700020" cy="3069590"/>
            </a:xfrm>
            <a:custGeom>
              <a:avLst/>
              <a:gdLst/>
              <a:ahLst/>
              <a:cxnLst/>
              <a:rect l="l" t="t" r="r" b="b"/>
              <a:pathLst>
                <a:path w="2700020" h="3069590">
                  <a:moveTo>
                    <a:pt x="1799590" y="2951480"/>
                  </a:moveTo>
                  <a:lnTo>
                    <a:pt x="544830" y="1600200"/>
                  </a:lnTo>
                </a:path>
                <a:path w="2700020" h="3069590">
                  <a:moveTo>
                    <a:pt x="2519680" y="2141220"/>
                  </a:moveTo>
                  <a:lnTo>
                    <a:pt x="1934209" y="3069590"/>
                  </a:lnTo>
                </a:path>
                <a:path w="2700020" h="3069590">
                  <a:moveTo>
                    <a:pt x="0" y="665479"/>
                  </a:moveTo>
                  <a:lnTo>
                    <a:pt x="643890" y="0"/>
                  </a:lnTo>
                </a:path>
                <a:path w="2700020" h="3069590">
                  <a:moveTo>
                    <a:pt x="720090" y="1780539"/>
                  </a:moveTo>
                  <a:lnTo>
                    <a:pt x="0" y="486410"/>
                  </a:lnTo>
                </a:path>
                <a:path w="2700020" h="3069590">
                  <a:moveTo>
                    <a:pt x="720090" y="8889"/>
                  </a:moveTo>
                  <a:lnTo>
                    <a:pt x="2043430" y="1507489"/>
                  </a:lnTo>
                </a:path>
                <a:path w="2700020" h="3069590">
                  <a:moveTo>
                    <a:pt x="2043430" y="1421130"/>
                  </a:moveTo>
                  <a:lnTo>
                    <a:pt x="2700020" y="1823720"/>
                  </a:lnTo>
                </a:path>
              </a:pathLst>
            </a:custGeom>
            <a:ln w="35941">
              <a:solidFill>
                <a:srgbClr val="F342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20339" y="810260"/>
              <a:ext cx="339090" cy="254000"/>
            </a:xfrm>
            <a:custGeom>
              <a:avLst/>
              <a:gdLst/>
              <a:ahLst/>
              <a:cxnLst/>
              <a:rect l="l" t="t" r="r" b="b"/>
              <a:pathLst>
                <a:path w="339089" h="254000">
                  <a:moveTo>
                    <a:pt x="168910" y="0"/>
                  </a:moveTo>
                  <a:lnTo>
                    <a:pt x="114279" y="6258"/>
                  </a:lnTo>
                  <a:lnTo>
                    <a:pt x="67757" y="23855"/>
                  </a:lnTo>
                  <a:lnTo>
                    <a:pt x="31658" y="51023"/>
                  </a:lnTo>
                  <a:lnTo>
                    <a:pt x="8300" y="85994"/>
                  </a:lnTo>
                  <a:lnTo>
                    <a:pt x="0" y="127000"/>
                  </a:lnTo>
                  <a:lnTo>
                    <a:pt x="8300" y="167518"/>
                  </a:lnTo>
                  <a:lnTo>
                    <a:pt x="31658" y="202427"/>
                  </a:lnTo>
                  <a:lnTo>
                    <a:pt x="67757" y="229778"/>
                  </a:lnTo>
                  <a:lnTo>
                    <a:pt x="114279" y="247619"/>
                  </a:lnTo>
                  <a:lnTo>
                    <a:pt x="168910" y="254000"/>
                  </a:lnTo>
                  <a:lnTo>
                    <a:pt x="223672" y="247619"/>
                  </a:lnTo>
                  <a:lnTo>
                    <a:pt x="270510" y="229778"/>
                  </a:lnTo>
                  <a:lnTo>
                    <a:pt x="306984" y="202427"/>
                  </a:lnTo>
                  <a:lnTo>
                    <a:pt x="330657" y="167518"/>
                  </a:lnTo>
                  <a:lnTo>
                    <a:pt x="339090" y="127000"/>
                  </a:lnTo>
                  <a:lnTo>
                    <a:pt x="330657" y="85994"/>
                  </a:lnTo>
                  <a:lnTo>
                    <a:pt x="306984" y="51023"/>
                  </a:lnTo>
                  <a:lnTo>
                    <a:pt x="270510" y="23855"/>
                  </a:lnTo>
                  <a:lnTo>
                    <a:pt x="223672" y="625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720339" y="810260"/>
              <a:ext cx="339090" cy="254000"/>
            </a:xfrm>
            <a:custGeom>
              <a:avLst/>
              <a:gdLst/>
              <a:ahLst/>
              <a:cxnLst/>
              <a:rect l="l" t="t" r="r" b="b"/>
              <a:pathLst>
                <a:path w="339089" h="254000">
                  <a:moveTo>
                    <a:pt x="168910" y="0"/>
                  </a:moveTo>
                  <a:lnTo>
                    <a:pt x="223672" y="6258"/>
                  </a:lnTo>
                  <a:lnTo>
                    <a:pt x="270510" y="23855"/>
                  </a:lnTo>
                  <a:lnTo>
                    <a:pt x="306984" y="51023"/>
                  </a:lnTo>
                  <a:lnTo>
                    <a:pt x="330657" y="85994"/>
                  </a:lnTo>
                  <a:lnTo>
                    <a:pt x="339090" y="127000"/>
                  </a:lnTo>
                  <a:lnTo>
                    <a:pt x="330657" y="167518"/>
                  </a:lnTo>
                  <a:lnTo>
                    <a:pt x="306984" y="202427"/>
                  </a:lnTo>
                  <a:lnTo>
                    <a:pt x="270510" y="229778"/>
                  </a:lnTo>
                  <a:lnTo>
                    <a:pt x="223672" y="247619"/>
                  </a:lnTo>
                  <a:lnTo>
                    <a:pt x="168910" y="254000"/>
                  </a:lnTo>
                  <a:lnTo>
                    <a:pt x="114279" y="247619"/>
                  </a:lnTo>
                  <a:lnTo>
                    <a:pt x="67757" y="229778"/>
                  </a:lnTo>
                  <a:lnTo>
                    <a:pt x="31658" y="202427"/>
                  </a:lnTo>
                  <a:lnTo>
                    <a:pt x="8300" y="167518"/>
                  </a:lnTo>
                  <a:lnTo>
                    <a:pt x="0" y="127000"/>
                  </a:lnTo>
                  <a:lnTo>
                    <a:pt x="8300" y="85994"/>
                  </a:lnTo>
                  <a:lnTo>
                    <a:pt x="31658" y="51023"/>
                  </a:lnTo>
                  <a:lnTo>
                    <a:pt x="67757" y="23855"/>
                  </a:lnTo>
                  <a:lnTo>
                    <a:pt x="114279" y="6258"/>
                  </a:lnTo>
                  <a:lnTo>
                    <a:pt x="16891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700019" y="2533650"/>
              <a:ext cx="198120" cy="256540"/>
            </a:xfrm>
            <a:custGeom>
              <a:avLst/>
              <a:gdLst/>
              <a:ahLst/>
              <a:cxnLst/>
              <a:rect l="l" t="t" r="r" b="b"/>
              <a:pathLst>
                <a:path w="198119" h="256539">
                  <a:moveTo>
                    <a:pt x="99060" y="0"/>
                  </a:moveTo>
                  <a:lnTo>
                    <a:pt x="59471" y="9862"/>
                  </a:lnTo>
                  <a:lnTo>
                    <a:pt x="28098" y="36988"/>
                  </a:lnTo>
                  <a:lnTo>
                    <a:pt x="7441" y="77688"/>
                  </a:lnTo>
                  <a:lnTo>
                    <a:pt x="0" y="128269"/>
                  </a:lnTo>
                  <a:lnTo>
                    <a:pt x="7441" y="178851"/>
                  </a:lnTo>
                  <a:lnTo>
                    <a:pt x="28098" y="219551"/>
                  </a:lnTo>
                  <a:lnTo>
                    <a:pt x="59471" y="246677"/>
                  </a:lnTo>
                  <a:lnTo>
                    <a:pt x="99060" y="256539"/>
                  </a:lnTo>
                  <a:lnTo>
                    <a:pt x="138112" y="246677"/>
                  </a:lnTo>
                  <a:lnTo>
                    <a:pt x="169544" y="219551"/>
                  </a:lnTo>
                  <a:lnTo>
                    <a:pt x="190500" y="178851"/>
                  </a:lnTo>
                  <a:lnTo>
                    <a:pt x="198119" y="128269"/>
                  </a:lnTo>
                  <a:lnTo>
                    <a:pt x="190500" y="77688"/>
                  </a:lnTo>
                  <a:lnTo>
                    <a:pt x="169544" y="36988"/>
                  </a:lnTo>
                  <a:lnTo>
                    <a:pt x="138112" y="9862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00019" y="2533650"/>
              <a:ext cx="198120" cy="256540"/>
            </a:xfrm>
            <a:custGeom>
              <a:avLst/>
              <a:gdLst/>
              <a:ahLst/>
              <a:cxnLst/>
              <a:rect l="l" t="t" r="r" b="b"/>
              <a:pathLst>
                <a:path w="198119" h="256539">
                  <a:moveTo>
                    <a:pt x="99060" y="0"/>
                  </a:moveTo>
                  <a:lnTo>
                    <a:pt x="138112" y="9862"/>
                  </a:lnTo>
                  <a:lnTo>
                    <a:pt x="169544" y="36988"/>
                  </a:lnTo>
                  <a:lnTo>
                    <a:pt x="190500" y="77688"/>
                  </a:lnTo>
                  <a:lnTo>
                    <a:pt x="198119" y="128269"/>
                  </a:lnTo>
                  <a:lnTo>
                    <a:pt x="190500" y="178851"/>
                  </a:lnTo>
                  <a:lnTo>
                    <a:pt x="169544" y="219551"/>
                  </a:lnTo>
                  <a:lnTo>
                    <a:pt x="138112" y="246677"/>
                  </a:lnTo>
                  <a:lnTo>
                    <a:pt x="99060" y="256539"/>
                  </a:lnTo>
                  <a:lnTo>
                    <a:pt x="59471" y="246677"/>
                  </a:lnTo>
                  <a:lnTo>
                    <a:pt x="28098" y="219551"/>
                  </a:lnTo>
                  <a:lnTo>
                    <a:pt x="7441" y="178851"/>
                  </a:lnTo>
                  <a:lnTo>
                    <a:pt x="0" y="128269"/>
                  </a:lnTo>
                  <a:lnTo>
                    <a:pt x="7441" y="77688"/>
                  </a:lnTo>
                  <a:lnTo>
                    <a:pt x="28098" y="36988"/>
                  </a:lnTo>
                  <a:lnTo>
                    <a:pt x="59471" y="9862"/>
                  </a:lnTo>
                  <a:lnTo>
                    <a:pt x="9906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075429" y="2336800"/>
              <a:ext cx="243840" cy="273050"/>
            </a:xfrm>
            <a:custGeom>
              <a:avLst/>
              <a:gdLst/>
              <a:ahLst/>
              <a:cxnLst/>
              <a:rect l="l" t="t" r="r" b="b"/>
              <a:pathLst>
                <a:path w="243839" h="273050">
                  <a:moveTo>
                    <a:pt x="121920" y="0"/>
                  </a:moveTo>
                  <a:lnTo>
                    <a:pt x="73937" y="10517"/>
                  </a:lnTo>
                  <a:lnTo>
                    <a:pt x="35242" y="39369"/>
                  </a:lnTo>
                  <a:lnTo>
                    <a:pt x="9405" y="82510"/>
                  </a:lnTo>
                  <a:lnTo>
                    <a:pt x="0" y="135889"/>
                  </a:lnTo>
                  <a:lnTo>
                    <a:pt x="9405" y="190003"/>
                  </a:lnTo>
                  <a:lnTo>
                    <a:pt x="35242" y="233521"/>
                  </a:lnTo>
                  <a:lnTo>
                    <a:pt x="73937" y="262512"/>
                  </a:lnTo>
                  <a:lnTo>
                    <a:pt x="121920" y="273050"/>
                  </a:lnTo>
                  <a:lnTo>
                    <a:pt x="170437" y="262512"/>
                  </a:lnTo>
                  <a:lnTo>
                    <a:pt x="209073" y="233521"/>
                  </a:lnTo>
                  <a:lnTo>
                    <a:pt x="234612" y="190003"/>
                  </a:lnTo>
                  <a:lnTo>
                    <a:pt x="243840" y="135889"/>
                  </a:lnTo>
                  <a:lnTo>
                    <a:pt x="234612" y="82510"/>
                  </a:lnTo>
                  <a:lnTo>
                    <a:pt x="209073" y="39370"/>
                  </a:lnTo>
                  <a:lnTo>
                    <a:pt x="170437" y="10517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075429" y="2336800"/>
              <a:ext cx="243840" cy="273050"/>
            </a:xfrm>
            <a:custGeom>
              <a:avLst/>
              <a:gdLst/>
              <a:ahLst/>
              <a:cxnLst/>
              <a:rect l="l" t="t" r="r" b="b"/>
              <a:pathLst>
                <a:path w="243839" h="273050">
                  <a:moveTo>
                    <a:pt x="121920" y="0"/>
                  </a:moveTo>
                  <a:lnTo>
                    <a:pt x="170437" y="10517"/>
                  </a:lnTo>
                  <a:lnTo>
                    <a:pt x="209073" y="39370"/>
                  </a:lnTo>
                  <a:lnTo>
                    <a:pt x="234612" y="82510"/>
                  </a:lnTo>
                  <a:lnTo>
                    <a:pt x="243840" y="135889"/>
                  </a:lnTo>
                  <a:lnTo>
                    <a:pt x="234612" y="190003"/>
                  </a:lnTo>
                  <a:lnTo>
                    <a:pt x="209073" y="233521"/>
                  </a:lnTo>
                  <a:lnTo>
                    <a:pt x="170437" y="262512"/>
                  </a:lnTo>
                  <a:lnTo>
                    <a:pt x="121920" y="273050"/>
                  </a:lnTo>
                  <a:lnTo>
                    <a:pt x="73937" y="262512"/>
                  </a:lnTo>
                  <a:lnTo>
                    <a:pt x="35242" y="233521"/>
                  </a:lnTo>
                  <a:lnTo>
                    <a:pt x="9405" y="190003"/>
                  </a:lnTo>
                  <a:lnTo>
                    <a:pt x="0" y="135889"/>
                  </a:lnTo>
                  <a:lnTo>
                    <a:pt x="9405" y="82510"/>
                  </a:lnTo>
                  <a:lnTo>
                    <a:pt x="35242" y="39369"/>
                  </a:lnTo>
                  <a:lnTo>
                    <a:pt x="73937" y="10517"/>
                  </a:lnTo>
                  <a:lnTo>
                    <a:pt x="12192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879" y="3115309"/>
              <a:ext cx="223520" cy="21335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959859" y="3869690"/>
              <a:ext cx="180340" cy="270510"/>
            </a:xfrm>
            <a:custGeom>
              <a:avLst/>
              <a:gdLst/>
              <a:ahLst/>
              <a:cxnLst/>
              <a:rect l="l" t="t" r="r" b="b"/>
              <a:pathLst>
                <a:path w="180339" h="270510">
                  <a:moveTo>
                    <a:pt x="90169" y="0"/>
                  </a:moveTo>
                  <a:lnTo>
                    <a:pt x="54649" y="10338"/>
                  </a:lnTo>
                  <a:lnTo>
                    <a:pt x="26035" y="38893"/>
                  </a:lnTo>
                  <a:lnTo>
                    <a:pt x="6945" y="81974"/>
                  </a:lnTo>
                  <a:lnTo>
                    <a:pt x="0" y="135890"/>
                  </a:lnTo>
                  <a:lnTo>
                    <a:pt x="6945" y="189071"/>
                  </a:lnTo>
                  <a:lnTo>
                    <a:pt x="26034" y="231775"/>
                  </a:lnTo>
                  <a:lnTo>
                    <a:pt x="54649" y="260191"/>
                  </a:lnTo>
                  <a:lnTo>
                    <a:pt x="90169" y="270510"/>
                  </a:lnTo>
                  <a:lnTo>
                    <a:pt x="125690" y="260191"/>
                  </a:lnTo>
                  <a:lnTo>
                    <a:pt x="154304" y="231775"/>
                  </a:lnTo>
                  <a:lnTo>
                    <a:pt x="173394" y="189071"/>
                  </a:lnTo>
                  <a:lnTo>
                    <a:pt x="180339" y="135890"/>
                  </a:lnTo>
                  <a:lnTo>
                    <a:pt x="173394" y="81974"/>
                  </a:lnTo>
                  <a:lnTo>
                    <a:pt x="154304" y="38893"/>
                  </a:lnTo>
                  <a:lnTo>
                    <a:pt x="125690" y="10338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959859" y="3869690"/>
              <a:ext cx="180340" cy="270510"/>
            </a:xfrm>
            <a:custGeom>
              <a:avLst/>
              <a:gdLst/>
              <a:ahLst/>
              <a:cxnLst/>
              <a:rect l="l" t="t" r="r" b="b"/>
              <a:pathLst>
                <a:path w="180339" h="270510">
                  <a:moveTo>
                    <a:pt x="90169" y="0"/>
                  </a:moveTo>
                  <a:lnTo>
                    <a:pt x="125690" y="10338"/>
                  </a:lnTo>
                  <a:lnTo>
                    <a:pt x="154304" y="38893"/>
                  </a:lnTo>
                  <a:lnTo>
                    <a:pt x="173394" y="81974"/>
                  </a:lnTo>
                  <a:lnTo>
                    <a:pt x="180339" y="135890"/>
                  </a:lnTo>
                  <a:lnTo>
                    <a:pt x="173394" y="189071"/>
                  </a:lnTo>
                  <a:lnTo>
                    <a:pt x="154304" y="231775"/>
                  </a:lnTo>
                  <a:lnTo>
                    <a:pt x="125690" y="260191"/>
                  </a:lnTo>
                  <a:lnTo>
                    <a:pt x="90169" y="270510"/>
                  </a:lnTo>
                  <a:lnTo>
                    <a:pt x="54649" y="260191"/>
                  </a:lnTo>
                  <a:lnTo>
                    <a:pt x="26034" y="231775"/>
                  </a:lnTo>
                  <a:lnTo>
                    <a:pt x="6945" y="189071"/>
                  </a:lnTo>
                  <a:lnTo>
                    <a:pt x="0" y="135890"/>
                  </a:lnTo>
                  <a:lnTo>
                    <a:pt x="6945" y="81974"/>
                  </a:lnTo>
                  <a:lnTo>
                    <a:pt x="26035" y="38893"/>
                  </a:lnTo>
                  <a:lnTo>
                    <a:pt x="54649" y="10338"/>
                  </a:lnTo>
                  <a:lnTo>
                    <a:pt x="9016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979929" y="1494790"/>
              <a:ext cx="360680" cy="288290"/>
            </a:xfrm>
            <a:custGeom>
              <a:avLst/>
              <a:gdLst/>
              <a:ahLst/>
              <a:cxnLst/>
              <a:rect l="l" t="t" r="r" b="b"/>
              <a:pathLst>
                <a:path w="360680" h="288289">
                  <a:moveTo>
                    <a:pt x="180339" y="0"/>
                  </a:moveTo>
                  <a:lnTo>
                    <a:pt x="131703" y="4991"/>
                  </a:lnTo>
                  <a:lnTo>
                    <a:pt x="88429" y="19191"/>
                  </a:lnTo>
                  <a:lnTo>
                    <a:pt x="52069" y="41433"/>
                  </a:lnTo>
                  <a:lnTo>
                    <a:pt x="24177" y="70555"/>
                  </a:lnTo>
                  <a:lnTo>
                    <a:pt x="6302" y="105392"/>
                  </a:lnTo>
                  <a:lnTo>
                    <a:pt x="0" y="144780"/>
                  </a:lnTo>
                  <a:lnTo>
                    <a:pt x="6302" y="183632"/>
                  </a:lnTo>
                  <a:lnTo>
                    <a:pt x="24177" y="218110"/>
                  </a:lnTo>
                  <a:lnTo>
                    <a:pt x="52069" y="247015"/>
                  </a:lnTo>
                  <a:lnTo>
                    <a:pt x="88429" y="269145"/>
                  </a:lnTo>
                  <a:lnTo>
                    <a:pt x="131703" y="283304"/>
                  </a:lnTo>
                  <a:lnTo>
                    <a:pt x="180339" y="288289"/>
                  </a:lnTo>
                  <a:lnTo>
                    <a:pt x="228976" y="283304"/>
                  </a:lnTo>
                  <a:lnTo>
                    <a:pt x="272250" y="269145"/>
                  </a:lnTo>
                  <a:lnTo>
                    <a:pt x="308609" y="247014"/>
                  </a:lnTo>
                  <a:lnTo>
                    <a:pt x="336502" y="218110"/>
                  </a:lnTo>
                  <a:lnTo>
                    <a:pt x="354377" y="183632"/>
                  </a:lnTo>
                  <a:lnTo>
                    <a:pt x="360680" y="144780"/>
                  </a:lnTo>
                  <a:lnTo>
                    <a:pt x="354377" y="105392"/>
                  </a:lnTo>
                  <a:lnTo>
                    <a:pt x="336502" y="70555"/>
                  </a:lnTo>
                  <a:lnTo>
                    <a:pt x="308610" y="41433"/>
                  </a:lnTo>
                  <a:lnTo>
                    <a:pt x="272250" y="19191"/>
                  </a:lnTo>
                  <a:lnTo>
                    <a:pt x="228976" y="4991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79929" y="1494790"/>
              <a:ext cx="360680" cy="288290"/>
            </a:xfrm>
            <a:custGeom>
              <a:avLst/>
              <a:gdLst/>
              <a:ahLst/>
              <a:cxnLst/>
              <a:rect l="l" t="t" r="r" b="b"/>
              <a:pathLst>
                <a:path w="360680" h="288289">
                  <a:moveTo>
                    <a:pt x="180339" y="0"/>
                  </a:moveTo>
                  <a:lnTo>
                    <a:pt x="228976" y="4991"/>
                  </a:lnTo>
                  <a:lnTo>
                    <a:pt x="272250" y="19191"/>
                  </a:lnTo>
                  <a:lnTo>
                    <a:pt x="308610" y="41433"/>
                  </a:lnTo>
                  <a:lnTo>
                    <a:pt x="336502" y="70555"/>
                  </a:lnTo>
                  <a:lnTo>
                    <a:pt x="354377" y="105392"/>
                  </a:lnTo>
                  <a:lnTo>
                    <a:pt x="360680" y="144780"/>
                  </a:lnTo>
                  <a:lnTo>
                    <a:pt x="354377" y="183632"/>
                  </a:lnTo>
                  <a:lnTo>
                    <a:pt x="336502" y="218110"/>
                  </a:lnTo>
                  <a:lnTo>
                    <a:pt x="308609" y="247014"/>
                  </a:lnTo>
                  <a:lnTo>
                    <a:pt x="272250" y="269145"/>
                  </a:lnTo>
                  <a:lnTo>
                    <a:pt x="228976" y="283304"/>
                  </a:lnTo>
                  <a:lnTo>
                    <a:pt x="180339" y="288289"/>
                  </a:lnTo>
                  <a:lnTo>
                    <a:pt x="131703" y="283304"/>
                  </a:lnTo>
                  <a:lnTo>
                    <a:pt x="88429" y="269145"/>
                  </a:lnTo>
                  <a:lnTo>
                    <a:pt x="52069" y="247015"/>
                  </a:lnTo>
                  <a:lnTo>
                    <a:pt x="24177" y="218110"/>
                  </a:lnTo>
                  <a:lnTo>
                    <a:pt x="6302" y="183632"/>
                  </a:lnTo>
                  <a:lnTo>
                    <a:pt x="0" y="144780"/>
                  </a:lnTo>
                  <a:lnTo>
                    <a:pt x="6302" y="105392"/>
                  </a:lnTo>
                  <a:lnTo>
                    <a:pt x="24177" y="70555"/>
                  </a:lnTo>
                  <a:lnTo>
                    <a:pt x="52069" y="41433"/>
                  </a:lnTo>
                  <a:lnTo>
                    <a:pt x="88429" y="19191"/>
                  </a:lnTo>
                  <a:lnTo>
                    <a:pt x="131703" y="4991"/>
                  </a:lnTo>
                  <a:lnTo>
                    <a:pt x="18033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518909" y="2658110"/>
            <a:ext cx="1798955" cy="113284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819150" marR="672465">
              <a:lnSpc>
                <a:spcPct val="102099"/>
              </a:lnSpc>
              <a:spcBef>
                <a:spcPts val="80"/>
              </a:spcBef>
            </a:pPr>
            <a:r>
              <a:rPr dirty="0" sz="800" spc="-25">
                <a:solidFill>
                  <a:srgbClr val="E81D62"/>
                </a:solidFill>
                <a:latin typeface="Impact"/>
                <a:cs typeface="Impact"/>
              </a:rPr>
              <a:t>Le</a:t>
            </a:r>
            <a:r>
              <a:rPr dirty="0" sz="800" spc="500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800" spc="-10">
                <a:solidFill>
                  <a:srgbClr val="E81D62"/>
                </a:solidFill>
                <a:latin typeface="Impact"/>
                <a:cs typeface="Impact"/>
              </a:rPr>
              <a:t>Coche</a:t>
            </a:r>
            <a:r>
              <a:rPr dirty="0" sz="800" spc="-1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endParaRPr sz="800">
              <a:latin typeface="Impact"/>
              <a:cs typeface="Impact"/>
            </a:endParaRPr>
          </a:p>
          <a:p>
            <a:pPr marL="795020" marR="43180" indent="-744220">
              <a:lnSpc>
                <a:spcPts val="3329"/>
              </a:lnSpc>
              <a:spcBef>
                <a:spcPts val="425"/>
              </a:spcBef>
            </a:pPr>
            <a:r>
              <a:rPr dirty="0" sz="1800">
                <a:solidFill>
                  <a:srgbClr val="FF1643"/>
                </a:solidFill>
                <a:latin typeface="Impact"/>
                <a:cs typeface="Impact"/>
              </a:rPr>
              <a:t>Les</a:t>
            </a:r>
            <a:r>
              <a:rPr dirty="0" sz="1800" spc="-40">
                <a:solidFill>
                  <a:srgbClr val="FF1643"/>
                </a:solidFill>
                <a:latin typeface="Impact"/>
                <a:cs typeface="Impact"/>
              </a:rPr>
              <a:t> </a:t>
            </a:r>
            <a:r>
              <a:rPr dirty="0" sz="1800">
                <a:solidFill>
                  <a:srgbClr val="E81D62"/>
                </a:solidFill>
                <a:latin typeface="Impact"/>
                <a:cs typeface="Impact"/>
              </a:rPr>
              <a:t>Gémeaux</a:t>
            </a:r>
            <a:r>
              <a:rPr dirty="0" sz="1800" spc="-65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baseline="-27777" sz="1200">
                <a:solidFill>
                  <a:srgbClr val="E81D62"/>
                </a:solidFill>
                <a:latin typeface="Impact"/>
                <a:cs typeface="Impact"/>
              </a:rPr>
              <a:t>Le</a:t>
            </a:r>
            <a:r>
              <a:rPr dirty="0" baseline="-27777" sz="1200" spc="-15">
                <a:solidFill>
                  <a:srgbClr val="E81D62"/>
                </a:solidFill>
                <a:latin typeface="Impact"/>
                <a:cs typeface="Impact"/>
              </a:rPr>
              <a:t> taureau</a:t>
            </a:r>
            <a:r>
              <a:rPr dirty="0" baseline="-27777" sz="1200" spc="750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800" spc="-20">
                <a:solidFill>
                  <a:srgbClr val="E81D62"/>
                </a:solidFill>
                <a:latin typeface="Impact"/>
                <a:cs typeface="Impact"/>
              </a:rPr>
              <a:t>Orion</a:t>
            </a:r>
            <a:endParaRPr sz="800">
              <a:latin typeface="Impact"/>
              <a:cs typeface="Impact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900430"/>
            <a:ext cx="4018279" cy="32397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2200" y="900430"/>
            <a:ext cx="4638040" cy="323977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16829" y="4481829"/>
            <a:ext cx="286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La</a:t>
            </a:r>
            <a:r>
              <a:rPr dirty="0" sz="1200" spc="-2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figure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des</a:t>
            </a:r>
            <a:r>
              <a:rPr dirty="0" sz="1200" spc="-2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Gémeaux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-</a:t>
            </a:r>
            <a:r>
              <a:rPr dirty="0" sz="1200" spc="-2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,</a:t>
            </a:r>
            <a:r>
              <a:rPr dirty="0" sz="1200" spc="3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Urania’s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Mirror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16829" y="4803140"/>
            <a:ext cx="4011929" cy="3797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220"/>
              </a:spcBef>
            </a:pP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Ensemble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de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32 cartes</a:t>
            </a:r>
            <a:r>
              <a:rPr dirty="0" sz="12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astronomiques</a:t>
            </a:r>
            <a:r>
              <a:rPr dirty="0" sz="12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publié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8C3"/>
                </a:solidFill>
                <a:latin typeface="Arial"/>
                <a:cs typeface="Arial"/>
              </a:rPr>
              <a:t>en</a:t>
            </a:r>
            <a:r>
              <a:rPr dirty="0" sz="12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8C3"/>
                </a:solidFill>
                <a:latin typeface="Arial"/>
                <a:cs typeface="Arial"/>
              </a:rPr>
              <a:t>novembre 1824.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7900" y="4497070"/>
            <a:ext cx="1612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La figure des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 Gémeaux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19810" y="4819650"/>
            <a:ext cx="2752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Uranographia</a:t>
            </a:r>
            <a:r>
              <a:rPr dirty="0" sz="1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Johannes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Hevelius,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1690.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3679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FFF075"/>
                </a:solidFill>
              </a:rPr>
              <a:t>VIII</a:t>
            </a:r>
            <a:r>
              <a:rPr dirty="0" sz="2600" spc="-10">
                <a:solidFill>
                  <a:srgbClr val="FFF075"/>
                </a:solidFill>
              </a:rPr>
              <a:t> </a:t>
            </a:r>
            <a:r>
              <a:rPr dirty="0" sz="2600">
                <a:solidFill>
                  <a:srgbClr val="FFF075"/>
                </a:solidFill>
              </a:rPr>
              <a:t>:</a:t>
            </a:r>
            <a:r>
              <a:rPr dirty="0" sz="2600" spc="-10">
                <a:solidFill>
                  <a:srgbClr val="FFF075"/>
                </a:solidFill>
              </a:rPr>
              <a:t> </a:t>
            </a:r>
            <a:r>
              <a:rPr dirty="0" sz="2600">
                <a:solidFill>
                  <a:srgbClr val="FFF075"/>
                </a:solidFill>
              </a:rPr>
              <a:t>Les Gémeaux et</a:t>
            </a:r>
            <a:r>
              <a:rPr dirty="0" sz="2600" spc="-10">
                <a:solidFill>
                  <a:srgbClr val="FFF075"/>
                </a:solidFill>
              </a:rPr>
              <a:t> </a:t>
            </a:r>
            <a:r>
              <a:rPr dirty="0" sz="2600">
                <a:solidFill>
                  <a:srgbClr val="FFF075"/>
                </a:solidFill>
              </a:rPr>
              <a:t>les </a:t>
            </a:r>
            <a:r>
              <a:rPr dirty="0" sz="2600" spc="-10">
                <a:solidFill>
                  <a:srgbClr val="FFF075"/>
                </a:solidFill>
              </a:rPr>
              <a:t>hommes</a:t>
            </a:r>
            <a:endParaRPr sz="2600"/>
          </a:p>
        </p:txBody>
      </p:sp>
    </p:spTree>
  </p:cSld>
  <p:clrMapOvr>
    <a:masterClrMapping/>
  </p:clrMapOvr>
  <p:transition spd="fast">
    <p:zoom dir="ou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669" rIns="0" bIns="0" rtlCol="0" vert="horz">
            <a:spAutoFit/>
          </a:bodyPr>
          <a:lstStyle/>
          <a:p>
            <a:pPr marL="369570">
              <a:lnSpc>
                <a:spcPct val="100000"/>
              </a:lnSpc>
              <a:spcBef>
                <a:spcPts val="100"/>
              </a:spcBef>
            </a:pPr>
            <a:r>
              <a:rPr dirty="0"/>
              <a:t>IX</a:t>
            </a:r>
            <a:r>
              <a:rPr dirty="0" spc="-35"/>
              <a:t> </a:t>
            </a:r>
            <a:r>
              <a:rPr dirty="0"/>
              <a:t>:</a:t>
            </a:r>
            <a:r>
              <a:rPr dirty="0" spc="-20"/>
              <a:t> </a:t>
            </a:r>
            <a:r>
              <a:rPr dirty="0"/>
              <a:t>Les</a:t>
            </a:r>
            <a:r>
              <a:rPr dirty="0" spc="-25"/>
              <a:t> </a:t>
            </a:r>
            <a:r>
              <a:rPr dirty="0"/>
              <a:t>Gémeaux</a:t>
            </a:r>
            <a:r>
              <a:rPr dirty="0" spc="-20"/>
              <a:t> </a:t>
            </a:r>
            <a:r>
              <a:rPr dirty="0"/>
              <a:t>et</a:t>
            </a:r>
            <a:r>
              <a:rPr dirty="0" spc="-20"/>
              <a:t> </a:t>
            </a:r>
            <a:r>
              <a:rPr dirty="0"/>
              <a:t>les</a:t>
            </a:r>
            <a:r>
              <a:rPr dirty="0" spc="-30"/>
              <a:t> </a:t>
            </a:r>
            <a:r>
              <a:rPr dirty="0"/>
              <a:t>hommes</a:t>
            </a:r>
            <a:r>
              <a:rPr dirty="0" spc="-25"/>
              <a:t> </a:t>
            </a:r>
            <a:r>
              <a:rPr dirty="0" spc="725"/>
              <a:t>–</a:t>
            </a:r>
            <a:r>
              <a:rPr dirty="0" spc="-25"/>
              <a:t> </a:t>
            </a:r>
            <a:r>
              <a:rPr dirty="0"/>
              <a:t>Mythologie</a:t>
            </a:r>
            <a:r>
              <a:rPr dirty="0" spc="-30"/>
              <a:t> </a:t>
            </a:r>
            <a:r>
              <a:rPr dirty="0" spc="-10"/>
              <a:t>grecque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5390" y="1440180"/>
            <a:ext cx="4514850" cy="305943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 marR="2925445">
              <a:lnSpc>
                <a:spcPct val="93700"/>
              </a:lnSpc>
              <a:spcBef>
                <a:spcPts val="204"/>
              </a:spcBef>
            </a:pPr>
            <a:r>
              <a:rPr dirty="0"/>
              <a:t>La</a:t>
            </a:r>
            <a:r>
              <a:rPr dirty="0" spc="365"/>
              <a:t> </a:t>
            </a:r>
            <a:r>
              <a:rPr dirty="0"/>
              <a:t>belle</a:t>
            </a:r>
            <a:r>
              <a:rPr dirty="0" spc="-5"/>
              <a:t> </a:t>
            </a:r>
            <a:r>
              <a:rPr dirty="0"/>
              <a:t>et</a:t>
            </a:r>
            <a:r>
              <a:rPr dirty="0" spc="10"/>
              <a:t> </a:t>
            </a:r>
            <a:r>
              <a:rPr dirty="0"/>
              <a:t>séduisante</a:t>
            </a:r>
            <a:r>
              <a:rPr dirty="0" spc="5"/>
              <a:t> </a:t>
            </a:r>
            <a:r>
              <a:rPr dirty="0"/>
              <a:t>Léda,</a:t>
            </a:r>
            <a:r>
              <a:rPr dirty="0" spc="10"/>
              <a:t> </a:t>
            </a:r>
            <a:r>
              <a:rPr dirty="0"/>
              <a:t>reine</a:t>
            </a:r>
            <a:r>
              <a:rPr dirty="0" spc="-5"/>
              <a:t> </a:t>
            </a:r>
            <a:r>
              <a:rPr dirty="0" spc="-25"/>
              <a:t>de </a:t>
            </a:r>
            <a:r>
              <a:rPr dirty="0"/>
              <a:t>Lacédémone</a:t>
            </a:r>
            <a:r>
              <a:rPr dirty="0" spc="10"/>
              <a:t> </a:t>
            </a:r>
            <a:r>
              <a:rPr dirty="0"/>
              <a:t>(Sparte)</a:t>
            </a:r>
            <a:r>
              <a:rPr dirty="0" spc="20"/>
              <a:t> </a:t>
            </a:r>
            <a:r>
              <a:rPr dirty="0"/>
              <a:t>s’est</a:t>
            </a:r>
            <a:r>
              <a:rPr dirty="0" spc="20"/>
              <a:t> </a:t>
            </a:r>
            <a:r>
              <a:rPr dirty="0"/>
              <a:t>endormie</a:t>
            </a:r>
            <a:r>
              <a:rPr dirty="0" spc="25"/>
              <a:t> </a:t>
            </a:r>
            <a:r>
              <a:rPr dirty="0"/>
              <a:t>sur</a:t>
            </a:r>
            <a:r>
              <a:rPr dirty="0" spc="25"/>
              <a:t> </a:t>
            </a:r>
            <a:r>
              <a:rPr dirty="0" spc="-25"/>
              <a:t>les </a:t>
            </a:r>
            <a:r>
              <a:rPr dirty="0"/>
              <a:t>bords</a:t>
            </a:r>
            <a:r>
              <a:rPr dirty="0" spc="10"/>
              <a:t> </a:t>
            </a:r>
            <a:r>
              <a:rPr dirty="0"/>
              <a:t>du</a:t>
            </a:r>
            <a:r>
              <a:rPr dirty="0" spc="10"/>
              <a:t> </a:t>
            </a:r>
            <a:r>
              <a:rPr dirty="0"/>
              <a:t>lac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Lerne,</a:t>
            </a:r>
            <a:r>
              <a:rPr dirty="0" spc="10"/>
              <a:t> </a:t>
            </a:r>
            <a:r>
              <a:rPr dirty="0"/>
              <a:t>au</a:t>
            </a:r>
            <a:r>
              <a:rPr dirty="0" spc="10"/>
              <a:t> </a:t>
            </a:r>
            <a:r>
              <a:rPr dirty="0"/>
              <a:t>milieu</a:t>
            </a:r>
            <a:r>
              <a:rPr dirty="0" spc="5"/>
              <a:t> </a:t>
            </a:r>
            <a:r>
              <a:rPr dirty="0"/>
              <a:t>des</a:t>
            </a:r>
            <a:r>
              <a:rPr dirty="0" spc="20"/>
              <a:t> </a:t>
            </a:r>
            <a:r>
              <a:rPr dirty="0"/>
              <a:t>biches,</a:t>
            </a:r>
            <a:r>
              <a:rPr dirty="0" spc="10"/>
              <a:t> </a:t>
            </a:r>
            <a:r>
              <a:rPr dirty="0" spc="-25"/>
              <a:t>des </a:t>
            </a:r>
            <a:r>
              <a:rPr dirty="0"/>
              <a:t>écureuils</a:t>
            </a:r>
            <a:r>
              <a:rPr dirty="0" spc="5"/>
              <a:t> </a:t>
            </a:r>
            <a:r>
              <a:rPr dirty="0"/>
              <a:t>et</a:t>
            </a:r>
            <a:r>
              <a:rPr dirty="0" spc="15"/>
              <a:t> </a:t>
            </a:r>
            <a:r>
              <a:rPr dirty="0"/>
              <a:t>des</a:t>
            </a:r>
            <a:r>
              <a:rPr dirty="0" spc="5"/>
              <a:t> </a:t>
            </a:r>
            <a:r>
              <a:rPr dirty="0"/>
              <a:t>petits</a:t>
            </a:r>
            <a:r>
              <a:rPr dirty="0" spc="15"/>
              <a:t> </a:t>
            </a:r>
            <a:r>
              <a:rPr dirty="0"/>
              <a:t>oiseaux.</a:t>
            </a:r>
            <a:r>
              <a:rPr dirty="0" spc="5"/>
              <a:t> </a:t>
            </a:r>
            <a:r>
              <a:rPr dirty="0"/>
              <a:t>La</a:t>
            </a:r>
            <a:r>
              <a:rPr dirty="0" spc="5"/>
              <a:t> </a:t>
            </a:r>
            <a:r>
              <a:rPr dirty="0"/>
              <a:t>nuit</a:t>
            </a:r>
            <a:r>
              <a:rPr dirty="0" spc="15"/>
              <a:t> </a:t>
            </a:r>
            <a:r>
              <a:rPr dirty="0"/>
              <a:t>est</a:t>
            </a:r>
            <a:r>
              <a:rPr dirty="0" spc="5"/>
              <a:t> </a:t>
            </a:r>
            <a:r>
              <a:rPr dirty="0" spc="-20"/>
              <a:t>déjà </a:t>
            </a:r>
            <a:r>
              <a:rPr dirty="0"/>
              <a:t>bien</a:t>
            </a:r>
            <a:r>
              <a:rPr dirty="0" spc="10"/>
              <a:t> </a:t>
            </a:r>
            <a:r>
              <a:rPr dirty="0"/>
              <a:t>avancée</a:t>
            </a:r>
            <a:r>
              <a:rPr dirty="0" spc="10"/>
              <a:t> </a:t>
            </a:r>
            <a:r>
              <a:rPr dirty="0"/>
              <a:t>quand la</a:t>
            </a:r>
            <a:r>
              <a:rPr dirty="0" spc="10"/>
              <a:t> </a:t>
            </a:r>
            <a:r>
              <a:rPr dirty="0"/>
              <a:t>jeune</a:t>
            </a:r>
            <a:r>
              <a:rPr dirty="0" spc="10"/>
              <a:t> </a:t>
            </a:r>
            <a:r>
              <a:rPr dirty="0"/>
              <a:t>femme est</a:t>
            </a:r>
            <a:r>
              <a:rPr dirty="0" spc="10"/>
              <a:t> </a:t>
            </a:r>
            <a:r>
              <a:rPr dirty="0" spc="-10"/>
              <a:t>réveillée </a:t>
            </a:r>
            <a:r>
              <a:rPr dirty="0"/>
              <a:t>par</a:t>
            </a:r>
            <a:r>
              <a:rPr dirty="0" spc="-5"/>
              <a:t> </a:t>
            </a:r>
            <a:r>
              <a:rPr dirty="0"/>
              <a:t>un</a:t>
            </a:r>
            <a:r>
              <a:rPr dirty="0" spc="5"/>
              <a:t> </a:t>
            </a:r>
            <a:r>
              <a:rPr dirty="0"/>
              <a:t>léger</a:t>
            </a:r>
            <a:r>
              <a:rPr dirty="0" spc="5"/>
              <a:t> </a:t>
            </a:r>
            <a:r>
              <a:rPr dirty="0"/>
              <a:t>clapotis :</a:t>
            </a:r>
            <a:r>
              <a:rPr dirty="0" spc="5"/>
              <a:t> </a:t>
            </a:r>
            <a:r>
              <a:rPr dirty="0"/>
              <a:t>un</a:t>
            </a:r>
            <a:r>
              <a:rPr dirty="0" spc="5"/>
              <a:t> </a:t>
            </a:r>
            <a:r>
              <a:rPr dirty="0"/>
              <a:t>magnifique</a:t>
            </a:r>
            <a:r>
              <a:rPr dirty="0" spc="5"/>
              <a:t> </a:t>
            </a:r>
            <a:r>
              <a:rPr dirty="0"/>
              <a:t>cygne </a:t>
            </a:r>
            <a:r>
              <a:rPr dirty="0" spc="-25"/>
              <a:t>se </a:t>
            </a:r>
            <a:r>
              <a:rPr dirty="0"/>
              <a:t>dirige</a:t>
            </a:r>
            <a:r>
              <a:rPr dirty="0" spc="-10"/>
              <a:t> </a:t>
            </a:r>
            <a:r>
              <a:rPr dirty="0"/>
              <a:t>vers</a:t>
            </a:r>
            <a:r>
              <a:rPr dirty="0" spc="-10"/>
              <a:t> elle.</a:t>
            </a:r>
          </a:p>
          <a:p>
            <a:pPr algn="just" marL="12700" marR="2842895">
              <a:lnSpc>
                <a:spcPct val="93700"/>
              </a:lnSpc>
              <a:spcBef>
                <a:spcPts val="5"/>
              </a:spcBef>
            </a:pPr>
            <a:r>
              <a:rPr dirty="0"/>
              <a:t>C’est</a:t>
            </a:r>
            <a:r>
              <a:rPr dirty="0" spc="229"/>
              <a:t> </a:t>
            </a:r>
            <a:r>
              <a:rPr dirty="0"/>
              <a:t>ce</a:t>
            </a:r>
            <a:r>
              <a:rPr dirty="0" spc="215"/>
              <a:t> </a:t>
            </a:r>
            <a:r>
              <a:rPr dirty="0"/>
              <a:t>canaillou</a:t>
            </a:r>
            <a:r>
              <a:rPr dirty="0" spc="220"/>
              <a:t> </a:t>
            </a:r>
            <a:r>
              <a:rPr dirty="0"/>
              <a:t>de</a:t>
            </a:r>
            <a:r>
              <a:rPr dirty="0" spc="215"/>
              <a:t> </a:t>
            </a:r>
            <a:r>
              <a:rPr dirty="0"/>
              <a:t>Zeus</a:t>
            </a:r>
            <a:r>
              <a:rPr dirty="0" spc="225"/>
              <a:t> </a:t>
            </a:r>
            <a:r>
              <a:rPr dirty="0"/>
              <a:t>qui</a:t>
            </a:r>
            <a:r>
              <a:rPr dirty="0" spc="220"/>
              <a:t> </a:t>
            </a:r>
            <a:r>
              <a:rPr dirty="0"/>
              <a:t>vient</a:t>
            </a:r>
            <a:r>
              <a:rPr dirty="0" spc="229"/>
              <a:t> </a:t>
            </a:r>
            <a:r>
              <a:rPr dirty="0"/>
              <a:t>lui</a:t>
            </a:r>
            <a:r>
              <a:rPr dirty="0" spc="220"/>
              <a:t> </a:t>
            </a:r>
            <a:r>
              <a:rPr dirty="0" spc="-10"/>
              <a:t>déclarer </a:t>
            </a:r>
            <a:r>
              <a:rPr dirty="0"/>
              <a:t>sa</a:t>
            </a:r>
            <a:r>
              <a:rPr dirty="0" spc="120"/>
              <a:t>  </a:t>
            </a:r>
            <a:r>
              <a:rPr dirty="0"/>
              <a:t>foudre,</a:t>
            </a:r>
            <a:r>
              <a:rPr dirty="0" spc="130"/>
              <a:t>  </a:t>
            </a:r>
            <a:r>
              <a:rPr dirty="0"/>
              <a:t>après</a:t>
            </a:r>
            <a:r>
              <a:rPr dirty="0" spc="125"/>
              <a:t>  </a:t>
            </a:r>
            <a:r>
              <a:rPr dirty="0"/>
              <a:t>l’avoir</a:t>
            </a:r>
            <a:r>
              <a:rPr dirty="0" spc="125"/>
              <a:t>  </a:t>
            </a:r>
            <a:r>
              <a:rPr dirty="0"/>
              <a:t>longuement</a:t>
            </a:r>
            <a:r>
              <a:rPr dirty="0" spc="125"/>
              <a:t>  </a:t>
            </a:r>
            <a:r>
              <a:rPr dirty="0" spc="-10"/>
              <a:t>observée </a:t>
            </a:r>
            <a:r>
              <a:rPr dirty="0"/>
              <a:t>depuis</a:t>
            </a:r>
            <a:r>
              <a:rPr dirty="0" spc="340"/>
              <a:t> </a:t>
            </a:r>
            <a:r>
              <a:rPr dirty="0"/>
              <a:t>le</a:t>
            </a:r>
            <a:r>
              <a:rPr dirty="0" spc="325"/>
              <a:t> </a:t>
            </a:r>
            <a:r>
              <a:rPr dirty="0"/>
              <a:t>Mont</a:t>
            </a:r>
            <a:r>
              <a:rPr dirty="0" spc="335"/>
              <a:t> </a:t>
            </a:r>
            <a:r>
              <a:rPr dirty="0"/>
              <a:t>Olympe</a:t>
            </a:r>
            <a:r>
              <a:rPr dirty="0" spc="330"/>
              <a:t> </a:t>
            </a:r>
            <a:r>
              <a:rPr dirty="0"/>
              <a:t>se</a:t>
            </a:r>
            <a:r>
              <a:rPr dirty="0" spc="330"/>
              <a:t> </a:t>
            </a:r>
            <a:r>
              <a:rPr dirty="0"/>
              <a:t>passer</a:t>
            </a:r>
            <a:r>
              <a:rPr dirty="0" spc="340"/>
              <a:t> </a:t>
            </a:r>
            <a:r>
              <a:rPr dirty="0"/>
              <a:t>de</a:t>
            </a:r>
            <a:r>
              <a:rPr dirty="0" spc="325"/>
              <a:t> </a:t>
            </a:r>
            <a:r>
              <a:rPr dirty="0"/>
              <a:t>la</a:t>
            </a:r>
            <a:r>
              <a:rPr dirty="0" spc="325"/>
              <a:t> </a:t>
            </a:r>
            <a:r>
              <a:rPr dirty="0" spc="-10"/>
              <a:t>crème anti-</a:t>
            </a:r>
            <a:r>
              <a:rPr dirty="0" spc="-25"/>
              <a:t>UV.</a:t>
            </a:r>
          </a:p>
          <a:p>
            <a:pPr algn="just" marL="12700" marR="2844165">
              <a:lnSpc>
                <a:spcPts val="1570"/>
              </a:lnSpc>
              <a:spcBef>
                <a:spcPts val="35"/>
              </a:spcBef>
            </a:pPr>
            <a:r>
              <a:rPr dirty="0"/>
              <a:t>Et</a:t>
            </a:r>
            <a:r>
              <a:rPr dirty="0" spc="150"/>
              <a:t> </a:t>
            </a:r>
            <a:r>
              <a:rPr dirty="0"/>
              <a:t>qui</a:t>
            </a:r>
            <a:r>
              <a:rPr dirty="0" spc="155"/>
              <a:t> </a:t>
            </a:r>
            <a:r>
              <a:rPr dirty="0"/>
              <a:t>pourrait</a:t>
            </a:r>
            <a:r>
              <a:rPr dirty="0" spc="155"/>
              <a:t> </a:t>
            </a:r>
            <a:r>
              <a:rPr dirty="0"/>
              <a:t>résister</a:t>
            </a:r>
            <a:r>
              <a:rPr dirty="0" spc="155"/>
              <a:t> </a:t>
            </a:r>
            <a:r>
              <a:rPr dirty="0"/>
              <a:t>au</a:t>
            </a:r>
            <a:r>
              <a:rPr dirty="0" spc="155"/>
              <a:t> </a:t>
            </a:r>
            <a:r>
              <a:rPr dirty="0"/>
              <a:t>charme</a:t>
            </a:r>
            <a:r>
              <a:rPr dirty="0" spc="155"/>
              <a:t> </a:t>
            </a:r>
            <a:r>
              <a:rPr dirty="0" spc="90"/>
              <a:t>divin…</a:t>
            </a:r>
            <a:r>
              <a:rPr dirty="0" spc="165"/>
              <a:t> </a:t>
            </a:r>
            <a:r>
              <a:rPr dirty="0" spc="-10"/>
              <a:t>surtout </a:t>
            </a:r>
            <a:r>
              <a:rPr dirty="0"/>
              <a:t>quand</a:t>
            </a:r>
            <a:r>
              <a:rPr dirty="0" spc="5"/>
              <a:t> </a:t>
            </a:r>
            <a:r>
              <a:rPr dirty="0"/>
              <a:t>il</a:t>
            </a:r>
            <a:r>
              <a:rPr dirty="0" spc="10"/>
              <a:t> </a:t>
            </a:r>
            <a:r>
              <a:rPr dirty="0"/>
              <a:t>épouse les</a:t>
            </a:r>
            <a:r>
              <a:rPr dirty="0" spc="20"/>
              <a:t> </a:t>
            </a:r>
            <a:r>
              <a:rPr dirty="0"/>
              <a:t>traits</a:t>
            </a:r>
            <a:r>
              <a:rPr dirty="0" spc="10"/>
              <a:t> </a:t>
            </a:r>
            <a:r>
              <a:rPr dirty="0"/>
              <a:t>d’un</a:t>
            </a:r>
            <a:r>
              <a:rPr dirty="0" spc="10"/>
              <a:t> </a:t>
            </a:r>
            <a:r>
              <a:rPr dirty="0" spc="90"/>
              <a:t>cygne…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335"/>
              </a:spcBef>
            </a:pPr>
          </a:p>
          <a:p>
            <a:pPr algn="r" marR="5080">
              <a:lnSpc>
                <a:spcPct val="100000"/>
              </a:lnSpc>
            </a:pPr>
            <a:r>
              <a:rPr dirty="0" i="1">
                <a:solidFill>
                  <a:srgbClr val="FFF8C3"/>
                </a:solidFill>
                <a:latin typeface="Arial"/>
                <a:cs typeface="Arial"/>
              </a:rPr>
              <a:t>Leda</a:t>
            </a:r>
            <a:r>
              <a:rPr dirty="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FFF8C3"/>
                </a:solidFill>
                <a:latin typeface="Arial"/>
                <a:cs typeface="Arial"/>
              </a:rPr>
              <a:t>et le Cygne</a:t>
            </a:r>
            <a:r>
              <a:rPr dirty="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FFF8C3"/>
                </a:solidFill>
                <a:latin typeface="Arial"/>
                <a:cs typeface="Arial"/>
              </a:rPr>
              <a:t>-</a:t>
            </a:r>
            <a:r>
              <a:rPr dirty="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pc="-10" i="1">
                <a:solidFill>
                  <a:srgbClr val="FFF8C3"/>
                </a:solidFill>
                <a:latin typeface="Arial"/>
                <a:cs typeface="Arial"/>
              </a:rPr>
              <a:t>Pompéi</a:t>
            </a:r>
          </a:p>
        </p:txBody>
      </p:sp>
    </p:spTree>
  </p:cSld>
  <p:clrMapOvr>
    <a:masterClrMapping/>
  </p:clrMapOvr>
  <p:transition spd="fast"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IX</a:t>
            </a:r>
            <a:r>
              <a:rPr dirty="0" spc="-30"/>
              <a:t> </a:t>
            </a:r>
            <a:r>
              <a:rPr dirty="0"/>
              <a:t>:</a:t>
            </a:r>
            <a:r>
              <a:rPr dirty="0" spc="-15"/>
              <a:t> </a:t>
            </a:r>
            <a:r>
              <a:rPr dirty="0"/>
              <a:t>Les</a:t>
            </a:r>
            <a:r>
              <a:rPr dirty="0" spc="-25"/>
              <a:t> </a:t>
            </a:r>
            <a:r>
              <a:rPr dirty="0"/>
              <a:t>Gémeaux</a:t>
            </a:r>
            <a:r>
              <a:rPr dirty="0" spc="-20"/>
              <a:t> </a:t>
            </a:r>
            <a:r>
              <a:rPr dirty="0"/>
              <a:t>et</a:t>
            </a:r>
            <a:r>
              <a:rPr dirty="0" spc="-30"/>
              <a:t> </a:t>
            </a:r>
            <a:r>
              <a:rPr dirty="0"/>
              <a:t>les</a:t>
            </a:r>
            <a:r>
              <a:rPr dirty="0" spc="-20"/>
              <a:t> </a:t>
            </a:r>
            <a:r>
              <a:rPr dirty="0"/>
              <a:t>hommes</a:t>
            </a:r>
            <a:r>
              <a:rPr dirty="0" spc="-25"/>
              <a:t> </a:t>
            </a:r>
            <a:r>
              <a:rPr dirty="0" spc="725"/>
              <a:t>–</a:t>
            </a:r>
            <a:r>
              <a:rPr dirty="0" spc="-20"/>
              <a:t> </a:t>
            </a:r>
            <a:r>
              <a:rPr dirty="0"/>
              <a:t>Mythologie</a:t>
            </a:r>
            <a:r>
              <a:rPr dirty="0" spc="-25"/>
              <a:t> </a:t>
            </a:r>
            <a:r>
              <a:rPr dirty="0" spc="-10"/>
              <a:t>grecque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1020" y="1267460"/>
            <a:ext cx="3738879" cy="30530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22950" y="4335779"/>
            <a:ext cx="2391410" cy="638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ts val="1630"/>
              </a:lnSpc>
              <a:spcBef>
                <a:spcPts val="100"/>
              </a:spcBef>
            </a:pPr>
            <a:r>
              <a:rPr dirty="0" sz="1400" spc="-20" i="1">
                <a:solidFill>
                  <a:srgbClr val="FFF8C3"/>
                </a:solidFill>
                <a:latin typeface="Arial"/>
                <a:cs typeface="Arial"/>
              </a:rPr>
              <a:t>Leda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ts val="1570"/>
              </a:lnSpc>
              <a:spcBef>
                <a:spcPts val="90"/>
              </a:spcBef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Albert</a:t>
            </a:r>
            <a:r>
              <a:rPr dirty="0" sz="1400" spc="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Ernest</a:t>
            </a:r>
            <a:r>
              <a:rPr dirty="0" sz="1400" spc="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Carrier-Belleuse </a:t>
            </a:r>
            <a:r>
              <a:rPr dirty="0" sz="1400" spc="-20" i="1">
                <a:solidFill>
                  <a:srgbClr val="FFF8C3"/>
                </a:solidFill>
                <a:latin typeface="Arial"/>
                <a:cs typeface="Arial"/>
              </a:rPr>
              <a:t>1870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2700" y="1681479"/>
            <a:ext cx="2857500" cy="263779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56969" y="4516120"/>
            <a:ext cx="2207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Lampe attique</a:t>
            </a:r>
            <a:r>
              <a:rPr dirty="0" sz="1400" spc="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IIIème</a:t>
            </a:r>
            <a:r>
              <a:rPr dirty="0" sz="1400" spc="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siècle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9950" y="720090"/>
            <a:ext cx="2700020" cy="405002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16850" y="2350770"/>
            <a:ext cx="1470025" cy="811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dirty="0" sz="1800" spc="-20" i="1">
                <a:solidFill>
                  <a:srgbClr val="FFF8C3"/>
                </a:solidFill>
                <a:latin typeface="Arial"/>
                <a:cs typeface="Arial"/>
              </a:rPr>
              <a:t>Léda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010"/>
              </a:lnSpc>
              <a:spcBef>
                <a:spcPts val="120"/>
              </a:spcBef>
            </a:pPr>
            <a:r>
              <a:rPr dirty="0" sz="1800" i="1">
                <a:solidFill>
                  <a:srgbClr val="FFF8C3"/>
                </a:solidFill>
                <a:latin typeface="Arial"/>
                <a:cs typeface="Arial"/>
              </a:rPr>
              <a:t>Upiano</a:t>
            </a:r>
            <a:r>
              <a:rPr dirty="0" sz="1800" spc="-4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8C3"/>
                </a:solidFill>
                <a:latin typeface="Arial"/>
                <a:cs typeface="Arial"/>
              </a:rPr>
              <a:t>Checa 1860/1916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6880" y="1635759"/>
            <a:ext cx="3824604" cy="638810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</a:rPr>
              <a:t>Avec</a:t>
            </a:r>
            <a:r>
              <a:rPr dirty="0" sz="1400" spc="16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Zeus,</a:t>
            </a:r>
            <a:r>
              <a:rPr dirty="0" sz="1400" spc="17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il</a:t>
            </a:r>
            <a:r>
              <a:rPr dirty="0" sz="1400" spc="16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faut</a:t>
            </a:r>
            <a:r>
              <a:rPr dirty="0" sz="1400" spc="16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s’attendre</a:t>
            </a:r>
            <a:r>
              <a:rPr dirty="0" sz="1400" spc="16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à</a:t>
            </a:r>
            <a:r>
              <a:rPr dirty="0" sz="1400" spc="16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tout</a:t>
            </a:r>
            <a:r>
              <a:rPr dirty="0" sz="1400" spc="15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!</a:t>
            </a:r>
            <a:r>
              <a:rPr dirty="0" sz="1400" spc="13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Neuf</a:t>
            </a:r>
            <a:r>
              <a:rPr dirty="0" sz="1400" spc="160">
                <a:solidFill>
                  <a:srgbClr val="FFFFFF"/>
                </a:solidFill>
              </a:rPr>
              <a:t> </a:t>
            </a:r>
            <a:r>
              <a:rPr dirty="0" sz="1400" spc="-20">
                <a:solidFill>
                  <a:srgbClr val="FFFFFF"/>
                </a:solidFill>
              </a:rPr>
              <a:t>mois </a:t>
            </a:r>
            <a:r>
              <a:rPr dirty="0" sz="1400">
                <a:solidFill>
                  <a:srgbClr val="FFFFFF"/>
                </a:solidFill>
              </a:rPr>
              <a:t>passent</a:t>
            </a:r>
            <a:r>
              <a:rPr dirty="0" sz="1400" spc="55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et</a:t>
            </a:r>
            <a:r>
              <a:rPr dirty="0" sz="1400" spc="5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la</a:t>
            </a:r>
            <a:r>
              <a:rPr dirty="0" sz="1400" spc="45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reine</a:t>
            </a:r>
            <a:r>
              <a:rPr dirty="0" sz="1400" spc="5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Léda</a:t>
            </a:r>
            <a:r>
              <a:rPr dirty="0" sz="1400" spc="5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se</a:t>
            </a:r>
            <a:r>
              <a:rPr dirty="0" sz="1400" spc="45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met</a:t>
            </a:r>
            <a:r>
              <a:rPr dirty="0" sz="1400" spc="5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à</a:t>
            </a:r>
            <a:r>
              <a:rPr dirty="0" sz="1400" spc="45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pondre.</a:t>
            </a:r>
            <a:r>
              <a:rPr dirty="0" sz="1400" spc="60">
                <a:solidFill>
                  <a:srgbClr val="FFFFFF"/>
                </a:solidFill>
              </a:rPr>
              <a:t> </a:t>
            </a:r>
            <a:r>
              <a:rPr dirty="0" sz="1400" spc="-20">
                <a:solidFill>
                  <a:srgbClr val="FFFFFF"/>
                </a:solidFill>
              </a:rPr>
              <a:t>Deux </a:t>
            </a:r>
            <a:r>
              <a:rPr dirty="0" sz="1400">
                <a:solidFill>
                  <a:srgbClr val="FFFFFF"/>
                </a:solidFill>
              </a:rPr>
              <a:t>œufs</a:t>
            </a:r>
            <a:r>
              <a:rPr dirty="0" sz="1400" spc="-5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d’une</a:t>
            </a:r>
            <a:r>
              <a:rPr dirty="0" sz="1400" spc="-10">
                <a:solidFill>
                  <a:srgbClr val="FFFFFF"/>
                </a:solidFill>
              </a:rPr>
              <a:t> </a:t>
            </a:r>
            <a:r>
              <a:rPr dirty="0" sz="1400">
                <a:solidFill>
                  <a:srgbClr val="FFFFFF"/>
                </a:solidFill>
              </a:rPr>
              <a:t>taille impressionnante</a:t>
            </a:r>
            <a:r>
              <a:rPr dirty="0" sz="1400" spc="-5">
                <a:solidFill>
                  <a:srgbClr val="FFFFFF"/>
                </a:solidFill>
              </a:rPr>
              <a:t> </a:t>
            </a:r>
            <a:r>
              <a:rPr dirty="0" sz="1400" spc="-50">
                <a:solidFill>
                  <a:srgbClr val="FFFFFF"/>
                </a:solidFill>
              </a:rPr>
              <a:t>!</a:t>
            </a:r>
            <a:endParaRPr sz="1400"/>
          </a:p>
        </p:txBody>
      </p:sp>
      <p:sp>
        <p:nvSpPr>
          <p:cNvPr id="5" name="object 5" descr=""/>
          <p:cNvSpPr txBox="1"/>
          <p:nvPr/>
        </p:nvSpPr>
        <p:spPr>
          <a:xfrm>
            <a:off x="436880" y="2235200"/>
            <a:ext cx="3823970" cy="14376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715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premier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sortent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Hélène,enfants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Zeus,</a:t>
            </a:r>
            <a:r>
              <a:rPr dirty="0" sz="1400" spc="11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héritant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l’immortalité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père.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(Hélène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sera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 l’origine de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guerre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Troie.)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52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16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second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sortent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Clytemnestre</a:t>
            </a:r>
            <a:r>
              <a:rPr dirty="0" sz="1400" spc="16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Castor,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57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enfants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naturels</a:t>
            </a:r>
            <a:r>
              <a:rPr dirty="0" sz="1400" spc="4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Tyndare</a:t>
            </a:r>
            <a:r>
              <a:rPr dirty="0" sz="1400" spc="43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(mari</a:t>
            </a:r>
            <a:r>
              <a:rPr dirty="0" sz="1400" spc="4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4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Léda).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Ces</a:t>
            </a:r>
            <a:r>
              <a:rPr dirty="0" sz="1400" spc="2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deux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là</a:t>
            </a:r>
            <a:r>
              <a:rPr dirty="0" sz="1400" spc="2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sont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donc</a:t>
            </a:r>
            <a:r>
              <a:rPr dirty="0" sz="1400" spc="2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mortels.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(Clytemnestre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deviendra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l’épouse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d’Agamemnon.)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500" y="576580"/>
            <a:ext cx="3981450" cy="278638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9269" y="1958340"/>
            <a:ext cx="9103360" cy="24193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441071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Appelés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Dioscures,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Castor,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Chevalier</a:t>
            </a:r>
            <a:r>
              <a:rPr dirty="0" sz="1400" spc="3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r>
              <a:rPr dirty="0" sz="1400" spc="2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Pugiliste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seront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frères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unis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affection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toute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épreuve,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séparant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jamais.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20"/>
              </a:lnSpc>
              <a:tabLst>
                <a:tab pos="689610" algn="l"/>
                <a:tab pos="1186815" algn="l"/>
                <a:tab pos="1922145" algn="l"/>
                <a:tab pos="2657475" algn="l"/>
                <a:tab pos="3284854" algn="l"/>
                <a:tab pos="3584575" algn="l"/>
                <a:tab pos="4486910" algn="l"/>
              </a:tabLst>
            </a:pP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Castor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sera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célèbre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comme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soldat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dompteur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endParaRPr sz="1400">
              <a:latin typeface="Microsoft Sans Serif"/>
              <a:cs typeface="Microsoft Sans Serif"/>
            </a:endParaRPr>
          </a:p>
          <a:p>
            <a:pPr marL="12700" marR="4410075">
              <a:lnSpc>
                <a:spcPts val="157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chevaux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sauvages,</a:t>
            </a:r>
            <a:r>
              <a:rPr dirty="0" sz="1400" spc="1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deviendra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meilleur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lutteur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son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temps.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85"/>
              </a:lnSpc>
            </a:pP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Tous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deux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obtiendront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prix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aux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Jeux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Olympiques.</a:t>
            </a:r>
            <a:endParaRPr sz="1400">
              <a:latin typeface="Microsoft Sans Serif"/>
              <a:cs typeface="Microsoft Sans Serif"/>
            </a:endParaRPr>
          </a:p>
          <a:p>
            <a:pPr marL="12700" marR="4411345">
              <a:lnSpc>
                <a:spcPts val="1570"/>
              </a:lnSpc>
              <a:spcBef>
                <a:spcPts val="90"/>
              </a:spcBef>
              <a:tabLst>
                <a:tab pos="351790" algn="l"/>
                <a:tab pos="1008380" algn="l"/>
                <a:tab pos="1367155" algn="l"/>
                <a:tab pos="2013585" algn="l"/>
                <a:tab pos="2402840" algn="l"/>
                <a:tab pos="3392804" algn="l"/>
                <a:tab pos="3702050" algn="l"/>
              </a:tabLst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Ils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seront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toutes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aventures,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participeront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notamment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chasse au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sanglier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Calydon.</a:t>
            </a:r>
            <a:endParaRPr sz="1400">
              <a:latin typeface="Microsoft Sans Serif"/>
              <a:cs typeface="Microsoft Sans Serif"/>
            </a:endParaRPr>
          </a:p>
          <a:p>
            <a:pPr marL="5232400">
              <a:lnSpc>
                <a:spcPts val="1340"/>
              </a:lnSpc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Sarcophage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romain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du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IIe</a:t>
            </a:r>
            <a:r>
              <a:rPr dirty="0" sz="14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siècle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représentant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FFF8C3"/>
                </a:solidFill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  <a:p>
            <a:pPr marL="5232400">
              <a:lnSpc>
                <a:spcPts val="1575"/>
              </a:lnSpc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chasse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au sanglier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de 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Calydon</a:t>
            </a:r>
            <a:endParaRPr sz="1400">
              <a:latin typeface="Arial"/>
              <a:cs typeface="Arial"/>
            </a:endParaRPr>
          </a:p>
          <a:p>
            <a:pPr marL="5232400">
              <a:lnSpc>
                <a:spcPts val="1630"/>
              </a:lnSpc>
            </a:pP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(palais</a:t>
            </a:r>
            <a:r>
              <a:rPr dirty="0" sz="1400" spc="10">
                <a:solidFill>
                  <a:srgbClr val="FFF8C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15">
                <a:solidFill>
                  <a:srgbClr val="FFF8C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Conservateurs,</a:t>
            </a:r>
            <a:r>
              <a:rPr dirty="0" sz="1400" spc="15">
                <a:solidFill>
                  <a:srgbClr val="FFF8C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musées</a:t>
            </a:r>
            <a:r>
              <a:rPr dirty="0" sz="1400" spc="25">
                <a:solidFill>
                  <a:srgbClr val="FFF8C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5">
                <a:solidFill>
                  <a:srgbClr val="FFF8C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8C3"/>
                </a:solidFill>
                <a:latin typeface="Microsoft Sans Serif"/>
                <a:cs typeface="Microsoft Sans Serif"/>
              </a:rPr>
              <a:t>Capitole).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770" y="713740"/>
            <a:ext cx="6479539" cy="43256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09550" y="2175509"/>
            <a:ext cx="267462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Détail</a:t>
            </a:r>
            <a:r>
              <a:rPr dirty="0" sz="14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d'un</a:t>
            </a:r>
            <a:r>
              <a:rPr dirty="0" sz="14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sarcophage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FFF8C3"/>
                </a:solidFill>
                <a:latin typeface="Arial"/>
                <a:cs typeface="Arial"/>
              </a:rPr>
              <a:t>du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70"/>
              </a:lnSpc>
              <a:spcBef>
                <a:spcPts val="95"/>
              </a:spcBef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IIe</a:t>
            </a:r>
            <a:r>
              <a:rPr dirty="0" sz="1400" spc="-2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siècle</a:t>
            </a:r>
            <a:r>
              <a:rPr dirty="0" sz="1400" spc="-2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av.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J.-C.</a:t>
            </a:r>
            <a:r>
              <a:rPr dirty="0" sz="14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représentant</a:t>
            </a:r>
            <a:r>
              <a:rPr dirty="0" sz="14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FFF8C3"/>
                </a:solidFill>
                <a:latin typeface="Arial"/>
                <a:cs typeface="Arial"/>
              </a:rPr>
              <a:t>la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chasse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au sanglier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de 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Calydon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Musée</a:t>
            </a:r>
            <a:r>
              <a:rPr dirty="0" sz="1400" spc="-15">
                <a:solidFill>
                  <a:srgbClr val="FFF8C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archéologique</a:t>
            </a:r>
            <a:r>
              <a:rPr dirty="0" sz="1400" spc="-15">
                <a:solidFill>
                  <a:srgbClr val="FFF8C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8C3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-10">
                <a:solidFill>
                  <a:srgbClr val="FFF8C3"/>
                </a:solidFill>
                <a:latin typeface="Microsoft Sans Serif"/>
                <a:cs typeface="Microsoft Sans Serif"/>
              </a:rPr>
              <a:t> Pirée).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7900" y="1756409"/>
            <a:ext cx="2720975" cy="12382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Ils</a:t>
            </a:r>
            <a:r>
              <a:rPr dirty="0" sz="1400" spc="30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accompagneront</a:t>
            </a:r>
            <a:r>
              <a:rPr dirty="0" sz="1400" spc="30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Jason</a:t>
            </a:r>
            <a:r>
              <a:rPr dirty="0" sz="1400" spc="30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en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Colchique,</a:t>
            </a:r>
            <a:r>
              <a:rPr dirty="0" sz="1400" spc="3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sa</a:t>
            </a:r>
            <a:r>
              <a:rPr dirty="0" sz="1400" spc="3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quête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Toison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d’Or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protégeront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navire</a:t>
            </a:r>
            <a:r>
              <a:rPr dirty="0" sz="1400" spc="29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Argo*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colères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Poséidon.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57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Lorsque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0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Argonautes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feront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77900" y="2955289"/>
            <a:ext cx="2720975" cy="439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ts val="1630"/>
              </a:lnSpc>
              <a:spcBef>
                <a:spcPts val="100"/>
              </a:spcBef>
              <a:tabLst>
                <a:tab pos="659130" algn="l"/>
                <a:tab pos="1001394" algn="l"/>
                <a:tab pos="1519555" algn="l"/>
                <a:tab pos="1950720" algn="l"/>
              </a:tabLst>
            </a:pP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escale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au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pays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Bébrices,</a:t>
            </a:r>
            <a:endParaRPr sz="1400">
              <a:latin typeface="Microsoft Sans Serif"/>
              <a:cs typeface="Microsoft Sans Serif"/>
            </a:endParaRPr>
          </a:p>
          <a:p>
            <a:pPr algn="r" marR="5080">
              <a:lnSpc>
                <a:spcPts val="1630"/>
              </a:lnSpc>
              <a:tabLst>
                <a:tab pos="445770" algn="l"/>
                <a:tab pos="982980" algn="l"/>
              </a:tabLst>
            </a:pP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leur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chef,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7900" y="3155950"/>
            <a:ext cx="1450975" cy="43815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240"/>
              </a:spcBef>
              <a:tabLst>
                <a:tab pos="643890" algn="l"/>
              </a:tabLst>
            </a:pP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combattra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cruel</a:t>
            </a:r>
            <a:r>
              <a:rPr dirty="0" sz="1400" spc="-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Amicos.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9950" y="511809"/>
            <a:ext cx="5129530" cy="416814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757420" y="4875529"/>
            <a:ext cx="46716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Le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navire</a:t>
            </a:r>
            <a:r>
              <a:rPr dirty="0" sz="1400" spc="-5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Argo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dans</a:t>
            </a:r>
            <a:r>
              <a:rPr dirty="0" sz="1400" spc="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l'Uranographia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de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Johannes</a:t>
            </a:r>
            <a:r>
              <a:rPr dirty="0" sz="14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Hevelius.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0200" y="539750"/>
            <a:ext cx="5688330" cy="449961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6880" y="2711450"/>
            <a:ext cx="2661920" cy="81153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244"/>
              </a:spcBef>
            </a:pPr>
            <a:r>
              <a:rPr dirty="0" sz="1800" i="1">
                <a:solidFill>
                  <a:srgbClr val="FFF8C3"/>
                </a:solidFill>
                <a:latin typeface="Arial"/>
                <a:cs typeface="Arial"/>
              </a:rPr>
              <a:t>Les</a:t>
            </a:r>
            <a:r>
              <a:rPr dirty="0" sz="1800" spc="-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8C3"/>
                </a:solidFill>
                <a:latin typeface="Arial"/>
                <a:cs typeface="Arial"/>
              </a:rPr>
              <a:t>constellations </a:t>
            </a:r>
            <a:r>
              <a:rPr dirty="0" sz="1800" i="1">
                <a:solidFill>
                  <a:srgbClr val="FFF8C3"/>
                </a:solidFill>
                <a:latin typeface="Arial"/>
                <a:cs typeface="Arial"/>
              </a:rPr>
              <a:t>composant</a:t>
            </a:r>
            <a:r>
              <a:rPr dirty="0" sz="1800" spc="-5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8C3"/>
                </a:solidFill>
                <a:latin typeface="Arial"/>
                <a:cs typeface="Arial"/>
              </a:rPr>
              <a:t>l’ancien</a:t>
            </a:r>
            <a:r>
              <a:rPr dirty="0" sz="1800" spc="-6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8C3"/>
                </a:solidFill>
                <a:latin typeface="Arial"/>
                <a:cs typeface="Arial"/>
              </a:rPr>
              <a:t>navire </a:t>
            </a:r>
            <a:r>
              <a:rPr dirty="0" sz="1800" spc="-20" i="1">
                <a:solidFill>
                  <a:srgbClr val="FFF8C3"/>
                </a:solidFill>
                <a:latin typeface="Arial"/>
                <a:cs typeface="Arial"/>
              </a:rPr>
              <a:t>Argo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4229" y="0"/>
            <a:ext cx="6884670" cy="56642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177530" y="1113790"/>
            <a:ext cx="1503045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E81D62"/>
                </a:solidFill>
                <a:latin typeface="Impact"/>
                <a:cs typeface="Impact"/>
              </a:rPr>
              <a:t>Le</a:t>
            </a:r>
            <a:r>
              <a:rPr dirty="0" sz="1800" spc="-25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1800" spc="-10">
                <a:solidFill>
                  <a:srgbClr val="E81D62"/>
                </a:solidFill>
                <a:latin typeface="Impact"/>
                <a:cs typeface="Impact"/>
              </a:rPr>
              <a:t>Bélier</a:t>
            </a:r>
            <a:endParaRPr sz="18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>
                <a:solidFill>
                  <a:srgbClr val="E81D62"/>
                </a:solidFill>
                <a:latin typeface="Impact"/>
                <a:cs typeface="Impact"/>
              </a:rPr>
              <a:t>Cf.</a:t>
            </a:r>
            <a:r>
              <a:rPr dirty="0" sz="1800" spc="-40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1800">
                <a:solidFill>
                  <a:srgbClr val="E81D62"/>
                </a:solidFill>
                <a:latin typeface="Impact"/>
                <a:cs typeface="Impact"/>
              </a:rPr>
              <a:t>la</a:t>
            </a:r>
            <a:r>
              <a:rPr dirty="0" sz="1800" spc="-40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1800">
                <a:solidFill>
                  <a:srgbClr val="E81D62"/>
                </a:solidFill>
                <a:latin typeface="Impact"/>
                <a:cs typeface="Impact"/>
              </a:rPr>
              <a:t>toison</a:t>
            </a:r>
            <a:r>
              <a:rPr dirty="0" sz="1800" spc="-50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1800" spc="-20">
                <a:solidFill>
                  <a:srgbClr val="E81D62"/>
                </a:solidFill>
                <a:latin typeface="Impact"/>
                <a:cs typeface="Impact"/>
              </a:rPr>
              <a:t>d’or</a:t>
            </a:r>
            <a:endParaRPr sz="1800">
              <a:latin typeface="Impact"/>
              <a:cs typeface="Impac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247072" y="450532"/>
            <a:ext cx="4557395" cy="4482465"/>
            <a:chOff x="3247072" y="450532"/>
            <a:chExt cx="4557395" cy="448246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300" y="487679"/>
              <a:ext cx="4478020" cy="441071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265170" y="468629"/>
              <a:ext cx="4521200" cy="4446270"/>
            </a:xfrm>
            <a:custGeom>
              <a:avLst/>
              <a:gdLst/>
              <a:ahLst/>
              <a:cxnLst/>
              <a:rect l="l" t="t" r="r" b="b"/>
              <a:pathLst>
                <a:path w="4521200" h="4446270">
                  <a:moveTo>
                    <a:pt x="0" y="0"/>
                  </a:moveTo>
                  <a:lnTo>
                    <a:pt x="4499609" y="0"/>
                  </a:lnTo>
                  <a:lnTo>
                    <a:pt x="4521200" y="4446270"/>
                  </a:lnTo>
                  <a:lnTo>
                    <a:pt x="20319" y="4446270"/>
                  </a:lnTo>
                  <a:lnTo>
                    <a:pt x="0" y="0"/>
                  </a:lnTo>
                  <a:close/>
                </a:path>
              </a:pathLst>
            </a:custGeom>
            <a:ln w="3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628640" y="2734310"/>
            <a:ext cx="765175" cy="57785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0"/>
              </a:spcBef>
            </a:pPr>
            <a:r>
              <a:rPr dirty="0" sz="1800" spc="-25">
                <a:solidFill>
                  <a:srgbClr val="E81D62"/>
                </a:solidFill>
                <a:latin typeface="Impact"/>
                <a:cs typeface="Impact"/>
              </a:rPr>
              <a:t>Le </a:t>
            </a:r>
            <a:r>
              <a:rPr dirty="0" sz="1800" spc="-10">
                <a:solidFill>
                  <a:srgbClr val="E81D62"/>
                </a:solidFill>
                <a:latin typeface="Impact"/>
                <a:cs typeface="Impact"/>
              </a:rPr>
              <a:t>taureau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49240" y="3760470"/>
            <a:ext cx="530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E81D62"/>
                </a:solidFill>
                <a:latin typeface="Impact"/>
                <a:cs typeface="Impact"/>
              </a:rPr>
              <a:t>Orion</a:t>
            </a:r>
            <a:endParaRPr sz="1800">
              <a:latin typeface="Impact"/>
              <a:cs typeface="Impac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08300" y="127000"/>
            <a:ext cx="5039360" cy="4770120"/>
            <a:chOff x="2908300" y="127000"/>
            <a:chExt cx="5039360" cy="4770120"/>
          </a:xfrm>
        </p:grpSpPr>
        <p:sp>
          <p:nvSpPr>
            <p:cNvPr id="10" name="object 10" descr=""/>
            <p:cNvSpPr/>
            <p:nvPr/>
          </p:nvSpPr>
          <p:spPr>
            <a:xfrm>
              <a:off x="5497639" y="46970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5941" y="17970"/>
                  </a:moveTo>
                  <a:lnTo>
                    <a:pt x="30670" y="5270"/>
                  </a:lnTo>
                  <a:lnTo>
                    <a:pt x="17970" y="0"/>
                  </a:lnTo>
                  <a:lnTo>
                    <a:pt x="5257" y="5270"/>
                  </a:lnTo>
                  <a:lnTo>
                    <a:pt x="0" y="17970"/>
                  </a:lnTo>
                  <a:lnTo>
                    <a:pt x="5257" y="30683"/>
                  </a:lnTo>
                  <a:lnTo>
                    <a:pt x="17970" y="35941"/>
                  </a:lnTo>
                  <a:lnTo>
                    <a:pt x="30670" y="30683"/>
                  </a:lnTo>
                  <a:lnTo>
                    <a:pt x="35941" y="17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27550" y="2646679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450850" y="0"/>
                  </a:moveTo>
                  <a:lnTo>
                    <a:pt x="501051" y="2567"/>
                  </a:lnTo>
                  <a:lnTo>
                    <a:pt x="549390" y="10108"/>
                  </a:lnTo>
                  <a:lnTo>
                    <a:pt x="595629" y="22382"/>
                  </a:lnTo>
                  <a:lnTo>
                    <a:pt x="639532" y="39146"/>
                  </a:lnTo>
                  <a:lnTo>
                    <a:pt x="680861" y="60160"/>
                  </a:lnTo>
                  <a:lnTo>
                    <a:pt x="719378" y="85181"/>
                  </a:lnTo>
                  <a:lnTo>
                    <a:pt x="754848" y="113968"/>
                  </a:lnTo>
                  <a:lnTo>
                    <a:pt x="787033" y="146279"/>
                  </a:lnTo>
                  <a:lnTo>
                    <a:pt x="815695" y="181874"/>
                  </a:lnTo>
                  <a:lnTo>
                    <a:pt x="840598" y="220509"/>
                  </a:lnTo>
                  <a:lnTo>
                    <a:pt x="861505" y="261944"/>
                  </a:lnTo>
                  <a:lnTo>
                    <a:pt x="878179" y="305937"/>
                  </a:lnTo>
                  <a:lnTo>
                    <a:pt x="890382" y="352247"/>
                  </a:lnTo>
                  <a:lnTo>
                    <a:pt x="897878" y="400632"/>
                  </a:lnTo>
                  <a:lnTo>
                    <a:pt x="900429" y="450850"/>
                  </a:lnTo>
                  <a:lnTo>
                    <a:pt x="897878" y="501051"/>
                  </a:lnTo>
                  <a:lnTo>
                    <a:pt x="890382" y="549390"/>
                  </a:lnTo>
                  <a:lnTo>
                    <a:pt x="878179" y="595630"/>
                  </a:lnTo>
                  <a:lnTo>
                    <a:pt x="861505" y="639532"/>
                  </a:lnTo>
                  <a:lnTo>
                    <a:pt x="840598" y="680861"/>
                  </a:lnTo>
                  <a:lnTo>
                    <a:pt x="815695" y="719378"/>
                  </a:lnTo>
                  <a:lnTo>
                    <a:pt x="787033" y="754848"/>
                  </a:lnTo>
                  <a:lnTo>
                    <a:pt x="754848" y="787033"/>
                  </a:lnTo>
                  <a:lnTo>
                    <a:pt x="719378" y="815695"/>
                  </a:lnTo>
                  <a:lnTo>
                    <a:pt x="680861" y="840598"/>
                  </a:lnTo>
                  <a:lnTo>
                    <a:pt x="639532" y="861505"/>
                  </a:lnTo>
                  <a:lnTo>
                    <a:pt x="595630" y="878179"/>
                  </a:lnTo>
                  <a:lnTo>
                    <a:pt x="549390" y="890382"/>
                  </a:lnTo>
                  <a:lnTo>
                    <a:pt x="501051" y="897878"/>
                  </a:lnTo>
                  <a:lnTo>
                    <a:pt x="450850" y="900430"/>
                  </a:lnTo>
                  <a:lnTo>
                    <a:pt x="400632" y="897878"/>
                  </a:lnTo>
                  <a:lnTo>
                    <a:pt x="352247" y="890382"/>
                  </a:lnTo>
                  <a:lnTo>
                    <a:pt x="305937" y="878179"/>
                  </a:lnTo>
                  <a:lnTo>
                    <a:pt x="261944" y="861505"/>
                  </a:lnTo>
                  <a:lnTo>
                    <a:pt x="220509" y="840598"/>
                  </a:lnTo>
                  <a:lnTo>
                    <a:pt x="181874" y="815695"/>
                  </a:lnTo>
                  <a:lnTo>
                    <a:pt x="146279" y="787033"/>
                  </a:lnTo>
                  <a:lnTo>
                    <a:pt x="113968" y="754848"/>
                  </a:lnTo>
                  <a:lnTo>
                    <a:pt x="85181" y="719378"/>
                  </a:lnTo>
                  <a:lnTo>
                    <a:pt x="60160" y="680861"/>
                  </a:lnTo>
                  <a:lnTo>
                    <a:pt x="39146" y="639532"/>
                  </a:lnTo>
                  <a:lnTo>
                    <a:pt x="22382" y="595630"/>
                  </a:lnTo>
                  <a:lnTo>
                    <a:pt x="10108" y="549390"/>
                  </a:lnTo>
                  <a:lnTo>
                    <a:pt x="2567" y="501051"/>
                  </a:lnTo>
                  <a:lnTo>
                    <a:pt x="0" y="450850"/>
                  </a:lnTo>
                  <a:lnTo>
                    <a:pt x="2567" y="400632"/>
                  </a:lnTo>
                  <a:lnTo>
                    <a:pt x="10108" y="352247"/>
                  </a:lnTo>
                  <a:lnTo>
                    <a:pt x="22382" y="305937"/>
                  </a:lnTo>
                  <a:lnTo>
                    <a:pt x="39146" y="261944"/>
                  </a:lnTo>
                  <a:lnTo>
                    <a:pt x="60160" y="220509"/>
                  </a:lnTo>
                  <a:lnTo>
                    <a:pt x="85181" y="181874"/>
                  </a:lnTo>
                  <a:lnTo>
                    <a:pt x="113968" y="146279"/>
                  </a:lnTo>
                  <a:lnTo>
                    <a:pt x="146279" y="113968"/>
                  </a:lnTo>
                  <a:lnTo>
                    <a:pt x="181874" y="85181"/>
                  </a:lnTo>
                  <a:lnTo>
                    <a:pt x="220509" y="60160"/>
                  </a:lnTo>
                  <a:lnTo>
                    <a:pt x="261944" y="39146"/>
                  </a:lnTo>
                  <a:lnTo>
                    <a:pt x="305937" y="22382"/>
                  </a:lnTo>
                  <a:lnTo>
                    <a:pt x="352247" y="10108"/>
                  </a:lnTo>
                  <a:lnTo>
                    <a:pt x="400632" y="2567"/>
                  </a:lnTo>
                  <a:lnTo>
                    <a:pt x="450850" y="0"/>
                  </a:lnTo>
                  <a:close/>
                </a:path>
              </a:pathLst>
            </a:custGeom>
            <a:ln w="35941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19850" y="307339"/>
              <a:ext cx="1527810" cy="1452880"/>
            </a:xfrm>
            <a:custGeom>
              <a:avLst/>
              <a:gdLst/>
              <a:ahLst/>
              <a:cxnLst/>
              <a:rect l="l" t="t" r="r" b="b"/>
              <a:pathLst>
                <a:path w="1527809" h="1452880">
                  <a:moveTo>
                    <a:pt x="0" y="0"/>
                  </a:moveTo>
                  <a:lnTo>
                    <a:pt x="1477009" y="1452880"/>
                  </a:lnTo>
                  <a:lnTo>
                    <a:pt x="1527809" y="54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419850" y="307339"/>
              <a:ext cx="1527810" cy="1452880"/>
            </a:xfrm>
            <a:custGeom>
              <a:avLst/>
              <a:gdLst/>
              <a:ahLst/>
              <a:cxnLst/>
              <a:rect l="l" t="t" r="r" b="b"/>
              <a:pathLst>
                <a:path w="1527809" h="1452880">
                  <a:moveTo>
                    <a:pt x="1477009" y="1452880"/>
                  </a:moveTo>
                  <a:lnTo>
                    <a:pt x="0" y="0"/>
                  </a:lnTo>
                  <a:lnTo>
                    <a:pt x="1527809" y="54610"/>
                  </a:lnTo>
                  <a:lnTo>
                    <a:pt x="1477009" y="14528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087370" y="127000"/>
              <a:ext cx="1715770" cy="1894839"/>
            </a:xfrm>
            <a:custGeom>
              <a:avLst/>
              <a:gdLst/>
              <a:ahLst/>
              <a:cxnLst/>
              <a:rect l="l" t="t" r="r" b="b"/>
              <a:pathLst>
                <a:path w="1715770" h="1894839">
                  <a:moveTo>
                    <a:pt x="1715770" y="0"/>
                  </a:moveTo>
                  <a:lnTo>
                    <a:pt x="48260" y="24129"/>
                  </a:lnTo>
                  <a:lnTo>
                    <a:pt x="0" y="1894839"/>
                  </a:lnTo>
                  <a:lnTo>
                    <a:pt x="17157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087370" y="127000"/>
              <a:ext cx="1715770" cy="1894839"/>
            </a:xfrm>
            <a:custGeom>
              <a:avLst/>
              <a:gdLst/>
              <a:ahLst/>
              <a:cxnLst/>
              <a:rect l="l" t="t" r="r" b="b"/>
              <a:pathLst>
                <a:path w="1715770" h="1894839">
                  <a:moveTo>
                    <a:pt x="1715770" y="0"/>
                  </a:moveTo>
                  <a:lnTo>
                    <a:pt x="0" y="1894839"/>
                  </a:lnTo>
                  <a:lnTo>
                    <a:pt x="48260" y="24129"/>
                  </a:lnTo>
                  <a:lnTo>
                    <a:pt x="171577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908300" y="3366770"/>
              <a:ext cx="1979930" cy="1530350"/>
            </a:xfrm>
            <a:custGeom>
              <a:avLst/>
              <a:gdLst/>
              <a:ahLst/>
              <a:cxnLst/>
              <a:rect l="l" t="t" r="r" b="b"/>
              <a:pathLst>
                <a:path w="1979929" h="1530350">
                  <a:moveTo>
                    <a:pt x="0" y="0"/>
                  </a:moveTo>
                  <a:lnTo>
                    <a:pt x="0" y="1530349"/>
                  </a:lnTo>
                  <a:lnTo>
                    <a:pt x="1979929" y="153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08300" y="3366770"/>
              <a:ext cx="1979930" cy="1530350"/>
            </a:xfrm>
            <a:custGeom>
              <a:avLst/>
              <a:gdLst/>
              <a:ahLst/>
              <a:cxnLst/>
              <a:rect l="l" t="t" r="r" b="b"/>
              <a:pathLst>
                <a:path w="1979929" h="1530350">
                  <a:moveTo>
                    <a:pt x="0" y="0"/>
                  </a:moveTo>
                  <a:lnTo>
                    <a:pt x="1979929" y="1530349"/>
                  </a:lnTo>
                  <a:lnTo>
                    <a:pt x="0" y="15303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521709" y="2645410"/>
            <a:ext cx="654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E81D62"/>
                </a:solidFill>
                <a:latin typeface="Impact"/>
                <a:cs typeface="Impact"/>
              </a:rPr>
              <a:t>Le</a:t>
            </a:r>
            <a:r>
              <a:rPr dirty="0" sz="1800" spc="-25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1800" spc="-20">
                <a:solidFill>
                  <a:srgbClr val="E81D62"/>
                </a:solidFill>
                <a:latin typeface="Impact"/>
                <a:cs typeface="Impact"/>
              </a:rPr>
              <a:t>Lion</a:t>
            </a:r>
            <a:endParaRPr sz="1800">
              <a:latin typeface="Impact"/>
              <a:cs typeface="Impact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890329" y="0"/>
            <a:ext cx="5075555" cy="4897120"/>
            <a:chOff x="2890329" y="0"/>
            <a:chExt cx="5075555" cy="4897120"/>
          </a:xfrm>
        </p:grpSpPr>
        <p:sp>
          <p:nvSpPr>
            <p:cNvPr id="20" name="object 20" descr=""/>
            <p:cNvSpPr/>
            <p:nvPr/>
          </p:nvSpPr>
          <p:spPr>
            <a:xfrm>
              <a:off x="6517639" y="3088639"/>
              <a:ext cx="1430020" cy="1808480"/>
            </a:xfrm>
            <a:custGeom>
              <a:avLst/>
              <a:gdLst/>
              <a:ahLst/>
              <a:cxnLst/>
              <a:rect l="l" t="t" r="r" b="b"/>
              <a:pathLst>
                <a:path w="1430020" h="1808479">
                  <a:moveTo>
                    <a:pt x="1419859" y="0"/>
                  </a:moveTo>
                  <a:lnTo>
                    <a:pt x="0" y="1808480"/>
                  </a:lnTo>
                  <a:lnTo>
                    <a:pt x="1430019" y="1800860"/>
                  </a:lnTo>
                  <a:lnTo>
                    <a:pt x="14198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17639" y="3088639"/>
              <a:ext cx="1430020" cy="1808480"/>
            </a:xfrm>
            <a:custGeom>
              <a:avLst/>
              <a:gdLst/>
              <a:ahLst/>
              <a:cxnLst/>
              <a:rect l="l" t="t" r="r" b="b"/>
              <a:pathLst>
                <a:path w="1430020" h="1808479">
                  <a:moveTo>
                    <a:pt x="0" y="1808480"/>
                  </a:moveTo>
                  <a:lnTo>
                    <a:pt x="1419859" y="0"/>
                  </a:lnTo>
                  <a:lnTo>
                    <a:pt x="1430019" y="1800860"/>
                  </a:lnTo>
                  <a:lnTo>
                    <a:pt x="0" y="18084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908300" y="2467610"/>
              <a:ext cx="4140200" cy="2339340"/>
            </a:xfrm>
            <a:custGeom>
              <a:avLst/>
              <a:gdLst/>
              <a:ahLst/>
              <a:cxnLst/>
              <a:rect l="l" t="t" r="r" b="b"/>
              <a:pathLst>
                <a:path w="4140200" h="2339340">
                  <a:moveTo>
                    <a:pt x="3779520" y="0"/>
                  </a:moveTo>
                  <a:lnTo>
                    <a:pt x="3829569" y="3166"/>
                  </a:lnTo>
                  <a:lnTo>
                    <a:pt x="3877233" y="12423"/>
                  </a:lnTo>
                  <a:lnTo>
                    <a:pt x="3922137" y="27404"/>
                  </a:lnTo>
                  <a:lnTo>
                    <a:pt x="3963905" y="47742"/>
                  </a:lnTo>
                  <a:lnTo>
                    <a:pt x="4002163" y="73072"/>
                  </a:lnTo>
                  <a:lnTo>
                    <a:pt x="4036536" y="103028"/>
                  </a:lnTo>
                  <a:lnTo>
                    <a:pt x="4066649" y="137244"/>
                  </a:lnTo>
                  <a:lnTo>
                    <a:pt x="4092128" y="175354"/>
                  </a:lnTo>
                  <a:lnTo>
                    <a:pt x="4112597" y="216991"/>
                  </a:lnTo>
                  <a:lnTo>
                    <a:pt x="4127682" y="261790"/>
                  </a:lnTo>
                  <a:lnTo>
                    <a:pt x="4137008" y="309385"/>
                  </a:lnTo>
                  <a:lnTo>
                    <a:pt x="4140200" y="359409"/>
                  </a:lnTo>
                  <a:lnTo>
                    <a:pt x="4137008" y="409459"/>
                  </a:lnTo>
                  <a:lnTo>
                    <a:pt x="4127682" y="457123"/>
                  </a:lnTo>
                  <a:lnTo>
                    <a:pt x="4112597" y="502027"/>
                  </a:lnTo>
                  <a:lnTo>
                    <a:pt x="4092128" y="543795"/>
                  </a:lnTo>
                  <a:lnTo>
                    <a:pt x="4066649" y="582053"/>
                  </a:lnTo>
                  <a:lnTo>
                    <a:pt x="4036536" y="616426"/>
                  </a:lnTo>
                  <a:lnTo>
                    <a:pt x="4002163" y="646539"/>
                  </a:lnTo>
                  <a:lnTo>
                    <a:pt x="3963905" y="672018"/>
                  </a:lnTo>
                  <a:lnTo>
                    <a:pt x="3922137" y="692487"/>
                  </a:lnTo>
                  <a:lnTo>
                    <a:pt x="3877233" y="707572"/>
                  </a:lnTo>
                  <a:lnTo>
                    <a:pt x="3829569" y="716898"/>
                  </a:lnTo>
                  <a:lnTo>
                    <a:pt x="3779520" y="720089"/>
                  </a:lnTo>
                  <a:lnTo>
                    <a:pt x="3729495" y="716898"/>
                  </a:lnTo>
                  <a:lnTo>
                    <a:pt x="3681900" y="707572"/>
                  </a:lnTo>
                  <a:lnTo>
                    <a:pt x="3637101" y="692487"/>
                  </a:lnTo>
                  <a:lnTo>
                    <a:pt x="3595464" y="672018"/>
                  </a:lnTo>
                  <a:lnTo>
                    <a:pt x="3557354" y="646539"/>
                  </a:lnTo>
                  <a:lnTo>
                    <a:pt x="3523138" y="616426"/>
                  </a:lnTo>
                  <a:lnTo>
                    <a:pt x="3493182" y="582053"/>
                  </a:lnTo>
                  <a:lnTo>
                    <a:pt x="3467852" y="543795"/>
                  </a:lnTo>
                  <a:lnTo>
                    <a:pt x="3447514" y="502027"/>
                  </a:lnTo>
                  <a:lnTo>
                    <a:pt x="3432533" y="457123"/>
                  </a:lnTo>
                  <a:lnTo>
                    <a:pt x="3423276" y="409459"/>
                  </a:lnTo>
                  <a:lnTo>
                    <a:pt x="3420110" y="359409"/>
                  </a:lnTo>
                  <a:lnTo>
                    <a:pt x="3423276" y="309385"/>
                  </a:lnTo>
                  <a:lnTo>
                    <a:pt x="3432533" y="261790"/>
                  </a:lnTo>
                  <a:lnTo>
                    <a:pt x="3447514" y="216991"/>
                  </a:lnTo>
                  <a:lnTo>
                    <a:pt x="3467852" y="175354"/>
                  </a:lnTo>
                  <a:lnTo>
                    <a:pt x="3493182" y="137244"/>
                  </a:lnTo>
                  <a:lnTo>
                    <a:pt x="3523138" y="103028"/>
                  </a:lnTo>
                  <a:lnTo>
                    <a:pt x="3557354" y="73072"/>
                  </a:lnTo>
                  <a:lnTo>
                    <a:pt x="3595464" y="47742"/>
                  </a:lnTo>
                  <a:lnTo>
                    <a:pt x="3637101" y="27404"/>
                  </a:lnTo>
                  <a:lnTo>
                    <a:pt x="3681900" y="12423"/>
                  </a:lnTo>
                  <a:lnTo>
                    <a:pt x="3729495" y="3166"/>
                  </a:lnTo>
                  <a:lnTo>
                    <a:pt x="3779520" y="0"/>
                  </a:lnTo>
                  <a:close/>
                </a:path>
                <a:path w="4140200" h="2339340">
                  <a:moveTo>
                    <a:pt x="1799589" y="1619249"/>
                  </a:moveTo>
                  <a:lnTo>
                    <a:pt x="1849639" y="1622441"/>
                  </a:lnTo>
                  <a:lnTo>
                    <a:pt x="1897303" y="1631767"/>
                  </a:lnTo>
                  <a:lnTo>
                    <a:pt x="1942207" y="1646852"/>
                  </a:lnTo>
                  <a:lnTo>
                    <a:pt x="1983975" y="1667321"/>
                  </a:lnTo>
                  <a:lnTo>
                    <a:pt x="2022233" y="1692800"/>
                  </a:lnTo>
                  <a:lnTo>
                    <a:pt x="2056606" y="1722913"/>
                  </a:lnTo>
                  <a:lnTo>
                    <a:pt x="2086719" y="1757286"/>
                  </a:lnTo>
                  <a:lnTo>
                    <a:pt x="2112198" y="1795544"/>
                  </a:lnTo>
                  <a:lnTo>
                    <a:pt x="2132667" y="1837312"/>
                  </a:lnTo>
                  <a:lnTo>
                    <a:pt x="2147752" y="1882216"/>
                  </a:lnTo>
                  <a:lnTo>
                    <a:pt x="2157078" y="1929880"/>
                  </a:lnTo>
                  <a:lnTo>
                    <a:pt x="2160270" y="1979929"/>
                  </a:lnTo>
                  <a:lnTo>
                    <a:pt x="2157078" y="2029687"/>
                  </a:lnTo>
                  <a:lnTo>
                    <a:pt x="2147752" y="2077108"/>
                  </a:lnTo>
                  <a:lnTo>
                    <a:pt x="2132667" y="2121812"/>
                  </a:lnTo>
                  <a:lnTo>
                    <a:pt x="2112198" y="2163421"/>
                  </a:lnTo>
                  <a:lnTo>
                    <a:pt x="2086719" y="2201555"/>
                  </a:lnTo>
                  <a:lnTo>
                    <a:pt x="2056606" y="2235835"/>
                  </a:lnTo>
                  <a:lnTo>
                    <a:pt x="2022233" y="2265881"/>
                  </a:lnTo>
                  <a:lnTo>
                    <a:pt x="1983975" y="2291315"/>
                  </a:lnTo>
                  <a:lnTo>
                    <a:pt x="1942207" y="2311757"/>
                  </a:lnTo>
                  <a:lnTo>
                    <a:pt x="1897303" y="2326828"/>
                  </a:lnTo>
                  <a:lnTo>
                    <a:pt x="1849639" y="2336148"/>
                  </a:lnTo>
                  <a:lnTo>
                    <a:pt x="1799589" y="2339340"/>
                  </a:lnTo>
                  <a:lnTo>
                    <a:pt x="1749565" y="2336148"/>
                  </a:lnTo>
                  <a:lnTo>
                    <a:pt x="1701970" y="2326828"/>
                  </a:lnTo>
                  <a:lnTo>
                    <a:pt x="1657171" y="2311757"/>
                  </a:lnTo>
                  <a:lnTo>
                    <a:pt x="1615534" y="2291315"/>
                  </a:lnTo>
                  <a:lnTo>
                    <a:pt x="1577424" y="2265881"/>
                  </a:lnTo>
                  <a:lnTo>
                    <a:pt x="1543208" y="2235835"/>
                  </a:lnTo>
                  <a:lnTo>
                    <a:pt x="1513252" y="2201555"/>
                  </a:lnTo>
                  <a:lnTo>
                    <a:pt x="1487922" y="2163421"/>
                  </a:lnTo>
                  <a:lnTo>
                    <a:pt x="1467584" y="2121812"/>
                  </a:lnTo>
                  <a:lnTo>
                    <a:pt x="1452603" y="2077108"/>
                  </a:lnTo>
                  <a:lnTo>
                    <a:pt x="1443346" y="2029687"/>
                  </a:lnTo>
                  <a:lnTo>
                    <a:pt x="1440179" y="1979929"/>
                  </a:lnTo>
                  <a:lnTo>
                    <a:pt x="1443346" y="1929880"/>
                  </a:lnTo>
                  <a:lnTo>
                    <a:pt x="1452603" y="1882216"/>
                  </a:lnTo>
                  <a:lnTo>
                    <a:pt x="1467584" y="1837312"/>
                  </a:lnTo>
                  <a:lnTo>
                    <a:pt x="1487922" y="1795544"/>
                  </a:lnTo>
                  <a:lnTo>
                    <a:pt x="1513252" y="1757286"/>
                  </a:lnTo>
                  <a:lnTo>
                    <a:pt x="1543208" y="1722913"/>
                  </a:lnTo>
                  <a:lnTo>
                    <a:pt x="1577424" y="1692800"/>
                  </a:lnTo>
                  <a:lnTo>
                    <a:pt x="1615534" y="1667321"/>
                  </a:lnTo>
                  <a:lnTo>
                    <a:pt x="1657171" y="1646852"/>
                  </a:lnTo>
                  <a:lnTo>
                    <a:pt x="1701970" y="1631767"/>
                  </a:lnTo>
                  <a:lnTo>
                    <a:pt x="1749565" y="1622441"/>
                  </a:lnTo>
                  <a:lnTo>
                    <a:pt x="1799589" y="1619249"/>
                  </a:lnTo>
                  <a:close/>
                </a:path>
                <a:path w="4140200" h="2339340">
                  <a:moveTo>
                    <a:pt x="0" y="1079500"/>
                  </a:moveTo>
                  <a:lnTo>
                    <a:pt x="1478279" y="1736089"/>
                  </a:lnTo>
                </a:path>
              </a:pathLst>
            </a:custGeom>
            <a:ln w="35941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358640" y="4151629"/>
              <a:ext cx="168910" cy="115570"/>
            </a:xfrm>
            <a:custGeom>
              <a:avLst/>
              <a:gdLst/>
              <a:ahLst/>
              <a:cxnLst/>
              <a:rect l="l" t="t" r="r" b="b"/>
              <a:pathLst>
                <a:path w="168910" h="115570">
                  <a:moveTo>
                    <a:pt x="43180" y="0"/>
                  </a:moveTo>
                  <a:lnTo>
                    <a:pt x="0" y="99060"/>
                  </a:lnTo>
                  <a:lnTo>
                    <a:pt x="168910" y="11557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977380" y="1567180"/>
              <a:ext cx="970280" cy="970280"/>
            </a:xfrm>
            <a:custGeom>
              <a:avLst/>
              <a:gdLst/>
              <a:ahLst/>
              <a:cxnLst/>
              <a:rect l="l" t="t" r="r" b="b"/>
              <a:pathLst>
                <a:path w="970279" h="970280">
                  <a:moveTo>
                    <a:pt x="970279" y="0"/>
                  </a:moveTo>
                  <a:lnTo>
                    <a:pt x="0" y="970280"/>
                  </a:lnTo>
                </a:path>
              </a:pathLst>
            </a:custGeom>
            <a:ln w="35941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868160" y="249427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400"/>
                  </a:lnTo>
                  <a:lnTo>
                    <a:pt x="1524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030220" y="1567180"/>
              <a:ext cx="1652270" cy="1342390"/>
            </a:xfrm>
            <a:custGeom>
              <a:avLst/>
              <a:gdLst/>
              <a:ahLst/>
              <a:cxnLst/>
              <a:rect l="l" t="t" r="r" b="b"/>
              <a:pathLst>
                <a:path w="1652270" h="1342389">
                  <a:moveTo>
                    <a:pt x="0" y="0"/>
                  </a:moveTo>
                  <a:lnTo>
                    <a:pt x="1652270" y="1342390"/>
                  </a:lnTo>
                </a:path>
              </a:pathLst>
            </a:custGeom>
            <a:ln w="35941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643120" y="2862579"/>
              <a:ext cx="160020" cy="144780"/>
            </a:xfrm>
            <a:custGeom>
              <a:avLst/>
              <a:gdLst/>
              <a:ahLst/>
              <a:cxnLst/>
              <a:rect l="l" t="t" r="r" b="b"/>
              <a:pathLst>
                <a:path w="160020" h="144780">
                  <a:moveTo>
                    <a:pt x="67309" y="0"/>
                  </a:moveTo>
                  <a:lnTo>
                    <a:pt x="0" y="83819"/>
                  </a:lnTo>
                  <a:lnTo>
                    <a:pt x="160019" y="14478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420110" y="0"/>
              <a:ext cx="4140200" cy="0"/>
            </a:xfrm>
            <a:custGeom>
              <a:avLst/>
              <a:gdLst/>
              <a:ahLst/>
              <a:cxnLst/>
              <a:rect l="l" t="t" r="r" b="b"/>
              <a:pathLst>
                <a:path w="4140200" h="0">
                  <a:moveTo>
                    <a:pt x="4140199" y="0"/>
                  </a:moveTo>
                  <a:lnTo>
                    <a:pt x="207010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705610" y="1240790"/>
            <a:ext cx="1248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1643"/>
                </a:solidFill>
                <a:latin typeface="Impact"/>
                <a:cs typeface="Impact"/>
              </a:rPr>
              <a:t>Les</a:t>
            </a:r>
            <a:r>
              <a:rPr dirty="0" sz="1800" spc="-40">
                <a:solidFill>
                  <a:srgbClr val="FF1643"/>
                </a:solidFill>
                <a:latin typeface="Impact"/>
                <a:cs typeface="Impact"/>
              </a:rPr>
              <a:t> </a:t>
            </a:r>
            <a:r>
              <a:rPr dirty="0" sz="1800" spc="-10">
                <a:solidFill>
                  <a:srgbClr val="FF1643"/>
                </a:solidFill>
                <a:latin typeface="Impact"/>
                <a:cs typeface="Impact"/>
              </a:rPr>
              <a:t>Gémeaux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836420" y="3210560"/>
            <a:ext cx="857885" cy="5791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5240">
              <a:lnSpc>
                <a:spcPct val="101899"/>
              </a:lnSpc>
              <a:spcBef>
                <a:spcPts val="55"/>
              </a:spcBef>
            </a:pPr>
            <a:r>
              <a:rPr dirty="0" sz="1800">
                <a:solidFill>
                  <a:srgbClr val="E81D62"/>
                </a:solidFill>
                <a:latin typeface="Impact"/>
                <a:cs typeface="Impact"/>
              </a:rPr>
              <a:t>la</a:t>
            </a:r>
            <a:r>
              <a:rPr dirty="0" sz="1800" spc="-30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1800" spc="-10">
                <a:solidFill>
                  <a:srgbClr val="E81D62"/>
                </a:solidFill>
                <a:latin typeface="Impact"/>
                <a:cs typeface="Impact"/>
              </a:rPr>
              <a:t>Poupe </a:t>
            </a:r>
            <a:r>
              <a:rPr dirty="0" sz="1800">
                <a:solidFill>
                  <a:srgbClr val="E81D62"/>
                </a:solidFill>
                <a:latin typeface="Impact"/>
                <a:cs typeface="Impact"/>
              </a:rPr>
              <a:t>Cf.</a:t>
            </a:r>
            <a:r>
              <a:rPr dirty="0" sz="1800" spc="-45">
                <a:solidFill>
                  <a:srgbClr val="E81D62"/>
                </a:solidFill>
                <a:latin typeface="Impact"/>
                <a:cs typeface="Impact"/>
              </a:rPr>
              <a:t> </a:t>
            </a:r>
            <a:r>
              <a:rPr dirty="0" sz="1800" spc="-10">
                <a:solidFill>
                  <a:srgbClr val="E81D62"/>
                </a:solidFill>
                <a:latin typeface="Impact"/>
                <a:cs typeface="Impact"/>
              </a:rPr>
              <a:t>L’Argo</a:t>
            </a:r>
            <a:endParaRPr sz="1800">
              <a:latin typeface="Impact"/>
              <a:cs typeface="Impact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7900" y="1276350"/>
            <a:ext cx="8115934" cy="2437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Mais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quand on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mortel,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faut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bien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mourir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 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jour…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570"/>
              </a:lnSpc>
              <a:spcBef>
                <a:spcPts val="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Dioscures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s’associeront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Idas</a:t>
            </a:r>
            <a:r>
              <a:rPr dirty="0" sz="1400" spc="2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Lyncée</a:t>
            </a:r>
            <a:r>
              <a:rPr dirty="0" sz="1400" spc="2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(qu’ils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avaient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côtoyé</a:t>
            </a:r>
            <a:r>
              <a:rPr dirty="0" sz="1400" spc="2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lors</a:t>
            </a:r>
            <a:r>
              <a:rPr dirty="0" sz="1400" spc="22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chasse</a:t>
            </a:r>
            <a:r>
              <a:rPr dirty="0" sz="1400" spc="2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Calydon)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pour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razzia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troupeaux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Arcadie.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11430">
              <a:lnSpc>
                <a:spcPts val="1570"/>
              </a:lnSpc>
              <a:spcBef>
                <a:spcPts val="10"/>
              </a:spcBef>
            </a:pP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Tout</a:t>
            </a:r>
            <a:r>
              <a:rPr dirty="0" sz="14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passera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bien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entre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eux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jusqu’au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partage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butin.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violent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combat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s’engagera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qui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sera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fatal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 Castor.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Idas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transpercera avec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sa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lance.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10160">
              <a:lnSpc>
                <a:spcPts val="1570"/>
              </a:lnSpc>
              <a:spcBef>
                <a:spcPts val="158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r>
              <a:rPr dirty="0" sz="1400" spc="2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vengera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son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frère,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mais,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inconsolable,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suppliera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son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père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ressusciter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Castor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laisser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rejoindre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mort.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Zeus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pouvant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faire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chose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allant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contre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nature,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trouvera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un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compromis.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143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Castor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partageront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entre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enfers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l’Olympe.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jour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bas,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jour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haut…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37329" y="3427729"/>
            <a:ext cx="732790" cy="55245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dirty="0" sz="1800">
                <a:solidFill>
                  <a:srgbClr val="FFFF99"/>
                </a:solidFill>
                <a:latin typeface="Times New Roman"/>
                <a:cs typeface="Times New Roman"/>
              </a:rPr>
              <a:t>Le</a:t>
            </a:r>
            <a:r>
              <a:rPr dirty="0" sz="1800" spc="-2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99"/>
                </a:solidFill>
                <a:latin typeface="Times New Roman"/>
                <a:cs typeface="Times New Roman"/>
              </a:rPr>
              <a:t>petit chien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38470" y="4969509"/>
            <a:ext cx="406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Sirius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38220" y="5245100"/>
            <a:ext cx="1533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99"/>
                </a:solidFill>
                <a:latin typeface="Microsoft Sans Serif"/>
                <a:cs typeface="Microsoft Sans Serif"/>
              </a:rPr>
              <a:t>Le</a:t>
            </a:r>
            <a:r>
              <a:rPr dirty="0" sz="18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FFFF99"/>
                </a:solidFill>
                <a:latin typeface="Microsoft Sans Serif"/>
                <a:cs typeface="Microsoft Sans Serif"/>
              </a:rPr>
              <a:t>grand</a:t>
            </a:r>
            <a:r>
              <a:rPr dirty="0" sz="1800" spc="-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FFFF99"/>
                </a:solidFill>
                <a:latin typeface="Microsoft Sans Serif"/>
                <a:cs typeface="Microsoft Sans Serif"/>
              </a:rPr>
              <a:t>chien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78419" y="5064759"/>
            <a:ext cx="845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99"/>
                </a:solidFill>
                <a:latin typeface="Times New Roman"/>
                <a:cs typeface="Times New Roman"/>
              </a:rPr>
              <a:t>Le</a:t>
            </a:r>
            <a:r>
              <a:rPr dirty="0" sz="1800" spc="-2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99"/>
                </a:solidFill>
                <a:latin typeface="Times New Roman"/>
                <a:cs typeface="Times New Roman"/>
              </a:rPr>
              <a:t>lièvre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1309" y="5219700"/>
            <a:ext cx="219710" cy="21971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6880859" y="4140200"/>
            <a:ext cx="1799589" cy="759460"/>
            <a:chOff x="6880859" y="4140200"/>
            <a:chExt cx="1799589" cy="759460"/>
          </a:xfrm>
        </p:grpSpPr>
        <p:sp>
          <p:nvSpPr>
            <p:cNvPr id="8" name="object 8" descr=""/>
            <p:cNvSpPr/>
            <p:nvPr/>
          </p:nvSpPr>
          <p:spPr>
            <a:xfrm>
              <a:off x="6880859" y="4499609"/>
              <a:ext cx="360680" cy="400050"/>
            </a:xfrm>
            <a:custGeom>
              <a:avLst/>
              <a:gdLst/>
              <a:ahLst/>
              <a:cxnLst/>
              <a:rect l="l" t="t" r="r" b="b"/>
              <a:pathLst>
                <a:path w="360679" h="400050">
                  <a:moveTo>
                    <a:pt x="360680" y="152399"/>
                  </a:moveTo>
                  <a:lnTo>
                    <a:pt x="0" y="152399"/>
                  </a:lnTo>
                  <a:lnTo>
                    <a:pt x="111760" y="248919"/>
                  </a:lnTo>
                  <a:lnTo>
                    <a:pt x="69850" y="400049"/>
                  </a:lnTo>
                  <a:lnTo>
                    <a:pt x="180340" y="307339"/>
                  </a:lnTo>
                  <a:lnTo>
                    <a:pt x="263850" y="307339"/>
                  </a:lnTo>
                  <a:lnTo>
                    <a:pt x="247650" y="248919"/>
                  </a:lnTo>
                  <a:lnTo>
                    <a:pt x="360680" y="152399"/>
                  </a:lnTo>
                  <a:close/>
                </a:path>
                <a:path w="360679" h="400050">
                  <a:moveTo>
                    <a:pt x="263850" y="307339"/>
                  </a:moveTo>
                  <a:lnTo>
                    <a:pt x="180340" y="307339"/>
                  </a:lnTo>
                  <a:lnTo>
                    <a:pt x="289560" y="400049"/>
                  </a:lnTo>
                  <a:lnTo>
                    <a:pt x="263850" y="307339"/>
                  </a:lnTo>
                  <a:close/>
                </a:path>
                <a:path w="360679" h="400050">
                  <a:moveTo>
                    <a:pt x="180340" y="0"/>
                  </a:moveTo>
                  <a:lnTo>
                    <a:pt x="137160" y="152399"/>
                  </a:lnTo>
                  <a:lnTo>
                    <a:pt x="222250" y="15239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880859" y="4499609"/>
              <a:ext cx="360680" cy="400050"/>
            </a:xfrm>
            <a:custGeom>
              <a:avLst/>
              <a:gdLst/>
              <a:ahLst/>
              <a:cxnLst/>
              <a:rect l="l" t="t" r="r" b="b"/>
              <a:pathLst>
                <a:path w="360679" h="400050">
                  <a:moveTo>
                    <a:pt x="180340" y="0"/>
                  </a:moveTo>
                  <a:lnTo>
                    <a:pt x="137160" y="152399"/>
                  </a:lnTo>
                  <a:lnTo>
                    <a:pt x="0" y="152399"/>
                  </a:lnTo>
                  <a:lnTo>
                    <a:pt x="111760" y="248919"/>
                  </a:lnTo>
                  <a:lnTo>
                    <a:pt x="69850" y="400049"/>
                  </a:lnTo>
                  <a:lnTo>
                    <a:pt x="180340" y="307339"/>
                  </a:lnTo>
                  <a:lnTo>
                    <a:pt x="289560" y="400049"/>
                  </a:lnTo>
                  <a:lnTo>
                    <a:pt x="247650" y="248919"/>
                  </a:lnTo>
                  <a:lnTo>
                    <a:pt x="360680" y="152399"/>
                  </a:lnTo>
                  <a:lnTo>
                    <a:pt x="222250" y="152399"/>
                  </a:lnTo>
                  <a:lnTo>
                    <a:pt x="18034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140699" y="4140200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750" y="205740"/>
                  </a:moveTo>
                  <a:lnTo>
                    <a:pt x="0" y="205740"/>
                  </a:lnTo>
                  <a:lnTo>
                    <a:pt x="167640" y="335280"/>
                  </a:lnTo>
                  <a:lnTo>
                    <a:pt x="104140" y="539750"/>
                  </a:lnTo>
                  <a:lnTo>
                    <a:pt x="270509" y="414019"/>
                  </a:lnTo>
                  <a:lnTo>
                    <a:pt x="396563" y="414019"/>
                  </a:lnTo>
                  <a:lnTo>
                    <a:pt x="372109" y="335280"/>
                  </a:lnTo>
                  <a:lnTo>
                    <a:pt x="539750" y="205740"/>
                  </a:lnTo>
                  <a:close/>
                </a:path>
                <a:path w="539750" h="539750">
                  <a:moveTo>
                    <a:pt x="396563" y="414019"/>
                  </a:moveTo>
                  <a:lnTo>
                    <a:pt x="270509" y="414019"/>
                  </a:lnTo>
                  <a:lnTo>
                    <a:pt x="435609" y="539750"/>
                  </a:lnTo>
                  <a:lnTo>
                    <a:pt x="396563" y="414019"/>
                  </a:lnTo>
                  <a:close/>
                </a:path>
                <a:path w="539750" h="539750">
                  <a:moveTo>
                    <a:pt x="270509" y="0"/>
                  </a:moveTo>
                  <a:lnTo>
                    <a:pt x="207009" y="205740"/>
                  </a:lnTo>
                  <a:lnTo>
                    <a:pt x="332740" y="205740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140699" y="4140200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70509" y="0"/>
                  </a:moveTo>
                  <a:lnTo>
                    <a:pt x="207009" y="205740"/>
                  </a:lnTo>
                  <a:lnTo>
                    <a:pt x="0" y="205740"/>
                  </a:lnTo>
                  <a:lnTo>
                    <a:pt x="167640" y="335280"/>
                  </a:lnTo>
                  <a:lnTo>
                    <a:pt x="104140" y="539750"/>
                  </a:lnTo>
                  <a:lnTo>
                    <a:pt x="270509" y="414019"/>
                  </a:lnTo>
                  <a:lnTo>
                    <a:pt x="435609" y="539750"/>
                  </a:lnTo>
                  <a:lnTo>
                    <a:pt x="372109" y="335280"/>
                  </a:lnTo>
                  <a:lnTo>
                    <a:pt x="539750" y="205740"/>
                  </a:lnTo>
                  <a:lnTo>
                    <a:pt x="332740" y="205740"/>
                  </a:lnTo>
                  <a:lnTo>
                    <a:pt x="27050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57900" y="298450"/>
            <a:ext cx="98615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Le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Cocher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0269" y="320040"/>
            <a:ext cx="219709" cy="21971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497579" y="285750"/>
            <a:ext cx="855344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379730">
              <a:lnSpc>
                <a:spcPts val="1320"/>
              </a:lnSpc>
              <a:spcBef>
                <a:spcPts val="24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Castor Pollux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57919" y="4338320"/>
            <a:ext cx="371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Rigel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8890" y="693419"/>
            <a:ext cx="218439" cy="21843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580119" y="1628140"/>
            <a:ext cx="1056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99"/>
                </a:solidFill>
                <a:latin typeface="Times New Roman"/>
                <a:cs typeface="Times New Roman"/>
              </a:rPr>
              <a:t>Le</a:t>
            </a:r>
            <a:r>
              <a:rPr dirty="0" sz="1800" spc="-5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99"/>
                </a:solidFill>
                <a:latin typeface="Times New Roman"/>
                <a:cs typeface="Times New Roman"/>
              </a:rPr>
              <a:t>Taureau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9940" y="2161539"/>
            <a:ext cx="179069" cy="179070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3884929" y="2837179"/>
            <a:ext cx="358140" cy="356870"/>
            <a:chOff x="3884929" y="2837179"/>
            <a:chExt cx="358140" cy="356870"/>
          </a:xfrm>
        </p:grpSpPr>
        <p:sp>
          <p:nvSpPr>
            <p:cNvPr id="20" name="object 20" descr=""/>
            <p:cNvSpPr/>
            <p:nvPr/>
          </p:nvSpPr>
          <p:spPr>
            <a:xfrm>
              <a:off x="3884929" y="2837179"/>
              <a:ext cx="358140" cy="356870"/>
            </a:xfrm>
            <a:custGeom>
              <a:avLst/>
              <a:gdLst/>
              <a:ahLst/>
              <a:cxnLst/>
              <a:rect l="l" t="t" r="r" b="b"/>
              <a:pathLst>
                <a:path w="358139" h="356869">
                  <a:moveTo>
                    <a:pt x="358140" y="135889"/>
                  </a:moveTo>
                  <a:lnTo>
                    <a:pt x="0" y="135889"/>
                  </a:lnTo>
                  <a:lnTo>
                    <a:pt x="111760" y="222250"/>
                  </a:lnTo>
                  <a:lnTo>
                    <a:pt x="69850" y="356869"/>
                  </a:lnTo>
                  <a:lnTo>
                    <a:pt x="179070" y="274319"/>
                  </a:lnTo>
                  <a:lnTo>
                    <a:pt x="262590" y="274319"/>
                  </a:lnTo>
                  <a:lnTo>
                    <a:pt x="246380" y="222250"/>
                  </a:lnTo>
                  <a:lnTo>
                    <a:pt x="358140" y="135889"/>
                  </a:lnTo>
                  <a:close/>
                </a:path>
                <a:path w="358139" h="356869">
                  <a:moveTo>
                    <a:pt x="262590" y="274319"/>
                  </a:moveTo>
                  <a:lnTo>
                    <a:pt x="179070" y="274319"/>
                  </a:lnTo>
                  <a:lnTo>
                    <a:pt x="288290" y="356869"/>
                  </a:lnTo>
                  <a:lnTo>
                    <a:pt x="262590" y="274319"/>
                  </a:lnTo>
                  <a:close/>
                </a:path>
                <a:path w="358139" h="356869">
                  <a:moveTo>
                    <a:pt x="179070" y="0"/>
                  </a:moveTo>
                  <a:lnTo>
                    <a:pt x="137160" y="135889"/>
                  </a:lnTo>
                  <a:lnTo>
                    <a:pt x="220980" y="135889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884929" y="2837179"/>
              <a:ext cx="358140" cy="356870"/>
            </a:xfrm>
            <a:custGeom>
              <a:avLst/>
              <a:gdLst/>
              <a:ahLst/>
              <a:cxnLst/>
              <a:rect l="l" t="t" r="r" b="b"/>
              <a:pathLst>
                <a:path w="358139" h="356869">
                  <a:moveTo>
                    <a:pt x="179070" y="0"/>
                  </a:moveTo>
                  <a:lnTo>
                    <a:pt x="137160" y="135889"/>
                  </a:lnTo>
                  <a:lnTo>
                    <a:pt x="0" y="135889"/>
                  </a:lnTo>
                  <a:lnTo>
                    <a:pt x="111760" y="222250"/>
                  </a:lnTo>
                  <a:lnTo>
                    <a:pt x="69850" y="356869"/>
                  </a:lnTo>
                  <a:lnTo>
                    <a:pt x="179070" y="274319"/>
                  </a:lnTo>
                  <a:lnTo>
                    <a:pt x="288290" y="356869"/>
                  </a:lnTo>
                  <a:lnTo>
                    <a:pt x="246380" y="222250"/>
                  </a:lnTo>
                  <a:lnTo>
                    <a:pt x="358140" y="135889"/>
                  </a:lnTo>
                  <a:lnTo>
                    <a:pt x="220980" y="135889"/>
                  </a:lnTo>
                  <a:lnTo>
                    <a:pt x="17907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699509" y="2630170"/>
            <a:ext cx="584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Procyon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04179" y="2594610"/>
            <a:ext cx="7893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Bételgeuse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315459" y="514350"/>
            <a:ext cx="3808095" cy="3808095"/>
            <a:chOff x="4315459" y="514350"/>
            <a:chExt cx="3808095" cy="3808095"/>
          </a:xfrm>
        </p:grpSpPr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5459" y="514350"/>
              <a:ext cx="218439" cy="21843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466589" y="839470"/>
              <a:ext cx="3638550" cy="3464560"/>
            </a:xfrm>
            <a:custGeom>
              <a:avLst/>
              <a:gdLst/>
              <a:ahLst/>
              <a:cxnLst/>
              <a:rect l="l" t="t" r="r" b="b"/>
              <a:pathLst>
                <a:path w="3638550" h="3464560">
                  <a:moveTo>
                    <a:pt x="3638550" y="3464559"/>
                  </a:moveTo>
                  <a:lnTo>
                    <a:pt x="0" y="0"/>
                  </a:lnTo>
                </a:path>
              </a:pathLst>
            </a:custGeom>
            <a:ln w="35940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354829" y="732790"/>
              <a:ext cx="154940" cy="151130"/>
            </a:xfrm>
            <a:custGeom>
              <a:avLst/>
              <a:gdLst/>
              <a:ahLst/>
              <a:cxnLst/>
              <a:rect l="l" t="t" r="r" b="b"/>
              <a:pathLst>
                <a:path w="154939" h="151130">
                  <a:moveTo>
                    <a:pt x="0" y="0"/>
                  </a:moveTo>
                  <a:lnTo>
                    <a:pt x="80010" y="151130"/>
                  </a:lnTo>
                  <a:lnTo>
                    <a:pt x="154940" y="7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258049" y="3544570"/>
              <a:ext cx="311150" cy="243840"/>
            </a:xfrm>
            <a:custGeom>
              <a:avLst/>
              <a:gdLst/>
              <a:ahLst/>
              <a:cxnLst/>
              <a:rect l="l" t="t" r="r" b="b"/>
              <a:pathLst>
                <a:path w="311150" h="243839">
                  <a:moveTo>
                    <a:pt x="224859" y="177799"/>
                  </a:moveTo>
                  <a:lnTo>
                    <a:pt x="154940" y="177799"/>
                  </a:lnTo>
                  <a:lnTo>
                    <a:pt x="250190" y="243839"/>
                  </a:lnTo>
                  <a:lnTo>
                    <a:pt x="224859" y="177799"/>
                  </a:lnTo>
                  <a:close/>
                </a:path>
                <a:path w="311150" h="243839">
                  <a:moveTo>
                    <a:pt x="0" y="69849"/>
                  </a:moveTo>
                  <a:lnTo>
                    <a:pt x="96520" y="137159"/>
                  </a:lnTo>
                  <a:lnTo>
                    <a:pt x="60959" y="220979"/>
                  </a:lnTo>
                  <a:lnTo>
                    <a:pt x="154940" y="177799"/>
                  </a:lnTo>
                  <a:lnTo>
                    <a:pt x="224859" y="177799"/>
                  </a:lnTo>
                  <a:lnTo>
                    <a:pt x="214629" y="151129"/>
                  </a:lnTo>
                  <a:lnTo>
                    <a:pt x="311150" y="107949"/>
                  </a:lnTo>
                  <a:lnTo>
                    <a:pt x="191770" y="92709"/>
                  </a:lnTo>
                  <a:lnTo>
                    <a:pt x="188238" y="83819"/>
                  </a:lnTo>
                  <a:lnTo>
                    <a:pt x="119379" y="83819"/>
                  </a:lnTo>
                  <a:lnTo>
                    <a:pt x="0" y="69849"/>
                  </a:lnTo>
                  <a:close/>
                </a:path>
                <a:path w="311150" h="243839">
                  <a:moveTo>
                    <a:pt x="154940" y="0"/>
                  </a:moveTo>
                  <a:lnTo>
                    <a:pt x="119379" y="83819"/>
                  </a:lnTo>
                  <a:lnTo>
                    <a:pt x="188238" y="83819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258049" y="3544570"/>
              <a:ext cx="311150" cy="243840"/>
            </a:xfrm>
            <a:custGeom>
              <a:avLst/>
              <a:gdLst/>
              <a:ahLst/>
              <a:cxnLst/>
              <a:rect l="l" t="t" r="r" b="b"/>
              <a:pathLst>
                <a:path w="311150" h="243839">
                  <a:moveTo>
                    <a:pt x="154940" y="0"/>
                  </a:moveTo>
                  <a:lnTo>
                    <a:pt x="119379" y="83819"/>
                  </a:lnTo>
                  <a:lnTo>
                    <a:pt x="0" y="69849"/>
                  </a:lnTo>
                  <a:lnTo>
                    <a:pt x="96520" y="137159"/>
                  </a:lnTo>
                  <a:lnTo>
                    <a:pt x="60959" y="220979"/>
                  </a:lnTo>
                  <a:lnTo>
                    <a:pt x="154940" y="177799"/>
                  </a:lnTo>
                  <a:lnTo>
                    <a:pt x="250190" y="243839"/>
                  </a:lnTo>
                  <a:lnTo>
                    <a:pt x="214629" y="151129"/>
                  </a:lnTo>
                  <a:lnTo>
                    <a:pt x="311150" y="107949"/>
                  </a:lnTo>
                  <a:lnTo>
                    <a:pt x="191770" y="92709"/>
                  </a:lnTo>
                  <a:lnTo>
                    <a:pt x="15494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319519" y="2518410"/>
              <a:ext cx="535940" cy="535940"/>
            </a:xfrm>
            <a:custGeom>
              <a:avLst/>
              <a:gdLst/>
              <a:ahLst/>
              <a:cxnLst/>
              <a:rect l="l" t="t" r="r" b="b"/>
              <a:pathLst>
                <a:path w="535940" h="535939">
                  <a:moveTo>
                    <a:pt x="535939" y="204469"/>
                  </a:moveTo>
                  <a:lnTo>
                    <a:pt x="0" y="204469"/>
                  </a:lnTo>
                  <a:lnTo>
                    <a:pt x="166369" y="332739"/>
                  </a:lnTo>
                  <a:lnTo>
                    <a:pt x="104139" y="535939"/>
                  </a:lnTo>
                  <a:lnTo>
                    <a:pt x="267970" y="411479"/>
                  </a:lnTo>
                  <a:lnTo>
                    <a:pt x="392906" y="411479"/>
                  </a:lnTo>
                  <a:lnTo>
                    <a:pt x="368300" y="332739"/>
                  </a:lnTo>
                  <a:lnTo>
                    <a:pt x="535939" y="204469"/>
                  </a:lnTo>
                  <a:close/>
                </a:path>
                <a:path w="535940" h="535939">
                  <a:moveTo>
                    <a:pt x="392906" y="411479"/>
                  </a:moveTo>
                  <a:lnTo>
                    <a:pt x="267970" y="411479"/>
                  </a:lnTo>
                  <a:lnTo>
                    <a:pt x="431800" y="535939"/>
                  </a:lnTo>
                  <a:lnTo>
                    <a:pt x="392906" y="411479"/>
                  </a:lnTo>
                  <a:close/>
                </a:path>
                <a:path w="535940" h="535939">
                  <a:moveTo>
                    <a:pt x="267970" y="0"/>
                  </a:moveTo>
                  <a:lnTo>
                    <a:pt x="204470" y="204469"/>
                  </a:lnTo>
                  <a:lnTo>
                    <a:pt x="330200" y="204469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319519" y="2518410"/>
              <a:ext cx="535940" cy="535940"/>
            </a:xfrm>
            <a:custGeom>
              <a:avLst/>
              <a:gdLst/>
              <a:ahLst/>
              <a:cxnLst/>
              <a:rect l="l" t="t" r="r" b="b"/>
              <a:pathLst>
                <a:path w="535940" h="535939">
                  <a:moveTo>
                    <a:pt x="267970" y="0"/>
                  </a:moveTo>
                  <a:lnTo>
                    <a:pt x="204470" y="204469"/>
                  </a:lnTo>
                  <a:lnTo>
                    <a:pt x="0" y="204469"/>
                  </a:lnTo>
                  <a:lnTo>
                    <a:pt x="166369" y="332739"/>
                  </a:lnTo>
                  <a:lnTo>
                    <a:pt x="104139" y="535939"/>
                  </a:lnTo>
                  <a:lnTo>
                    <a:pt x="267970" y="411479"/>
                  </a:lnTo>
                  <a:lnTo>
                    <a:pt x="431800" y="535939"/>
                  </a:lnTo>
                  <a:lnTo>
                    <a:pt x="368300" y="332739"/>
                  </a:lnTo>
                  <a:lnTo>
                    <a:pt x="535939" y="204469"/>
                  </a:lnTo>
                  <a:lnTo>
                    <a:pt x="330200" y="204469"/>
                  </a:lnTo>
                  <a:lnTo>
                    <a:pt x="26797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646669" y="457200"/>
            <a:ext cx="541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Capella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003540" y="2179320"/>
            <a:ext cx="567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Bellatrix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672389" y="2322639"/>
            <a:ext cx="1655445" cy="2375535"/>
            <a:chOff x="6672389" y="2322639"/>
            <a:chExt cx="1655445" cy="2375535"/>
          </a:xfrm>
        </p:grpSpPr>
        <p:sp>
          <p:nvSpPr>
            <p:cNvPr id="35" name="object 35" descr=""/>
            <p:cNvSpPr/>
            <p:nvPr/>
          </p:nvSpPr>
          <p:spPr>
            <a:xfrm>
              <a:off x="7033260" y="3644899"/>
              <a:ext cx="271780" cy="365760"/>
            </a:xfrm>
            <a:custGeom>
              <a:avLst/>
              <a:gdLst/>
              <a:ahLst/>
              <a:cxnLst/>
              <a:rect l="l" t="t" r="r" b="b"/>
              <a:pathLst>
                <a:path w="271779" h="365760">
                  <a:moveTo>
                    <a:pt x="197595" y="273050"/>
                  </a:moveTo>
                  <a:lnTo>
                    <a:pt x="135890" y="273050"/>
                  </a:lnTo>
                  <a:lnTo>
                    <a:pt x="219710" y="365760"/>
                  </a:lnTo>
                  <a:lnTo>
                    <a:pt x="197595" y="273050"/>
                  </a:lnTo>
                  <a:close/>
                </a:path>
                <a:path w="271779" h="365760">
                  <a:moveTo>
                    <a:pt x="0" y="119380"/>
                  </a:moveTo>
                  <a:lnTo>
                    <a:pt x="85090" y="214630"/>
                  </a:lnTo>
                  <a:lnTo>
                    <a:pt x="53340" y="346710"/>
                  </a:lnTo>
                  <a:lnTo>
                    <a:pt x="135890" y="273050"/>
                  </a:lnTo>
                  <a:lnTo>
                    <a:pt x="197595" y="273050"/>
                  </a:lnTo>
                  <a:lnTo>
                    <a:pt x="186690" y="227330"/>
                  </a:lnTo>
                  <a:lnTo>
                    <a:pt x="271780" y="152400"/>
                  </a:lnTo>
                  <a:lnTo>
                    <a:pt x="167640" y="139700"/>
                  </a:lnTo>
                  <a:lnTo>
                    <a:pt x="165908" y="132080"/>
                  </a:lnTo>
                  <a:lnTo>
                    <a:pt x="104140" y="132080"/>
                  </a:lnTo>
                  <a:lnTo>
                    <a:pt x="0" y="119380"/>
                  </a:lnTo>
                  <a:close/>
                </a:path>
                <a:path w="271779" h="365760">
                  <a:moveTo>
                    <a:pt x="135890" y="0"/>
                  </a:moveTo>
                  <a:lnTo>
                    <a:pt x="104140" y="132080"/>
                  </a:lnTo>
                  <a:lnTo>
                    <a:pt x="165908" y="13208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033260" y="3644899"/>
              <a:ext cx="271780" cy="365760"/>
            </a:xfrm>
            <a:custGeom>
              <a:avLst/>
              <a:gdLst/>
              <a:ahLst/>
              <a:cxnLst/>
              <a:rect l="l" t="t" r="r" b="b"/>
              <a:pathLst>
                <a:path w="271779" h="365760">
                  <a:moveTo>
                    <a:pt x="135890" y="0"/>
                  </a:moveTo>
                  <a:lnTo>
                    <a:pt x="104140" y="132080"/>
                  </a:lnTo>
                  <a:lnTo>
                    <a:pt x="0" y="119380"/>
                  </a:lnTo>
                  <a:lnTo>
                    <a:pt x="85090" y="214630"/>
                  </a:lnTo>
                  <a:lnTo>
                    <a:pt x="53340" y="346710"/>
                  </a:lnTo>
                  <a:lnTo>
                    <a:pt x="135890" y="273050"/>
                  </a:lnTo>
                  <a:lnTo>
                    <a:pt x="219710" y="365760"/>
                  </a:lnTo>
                  <a:lnTo>
                    <a:pt x="186690" y="227330"/>
                  </a:lnTo>
                  <a:lnTo>
                    <a:pt x="271780" y="152400"/>
                  </a:lnTo>
                  <a:lnTo>
                    <a:pt x="167640" y="139700"/>
                  </a:lnTo>
                  <a:lnTo>
                    <a:pt x="13589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520940" y="3398519"/>
              <a:ext cx="226060" cy="317500"/>
            </a:xfrm>
            <a:custGeom>
              <a:avLst/>
              <a:gdLst/>
              <a:ahLst/>
              <a:cxnLst/>
              <a:rect l="l" t="t" r="r" b="b"/>
              <a:pathLst>
                <a:path w="226059" h="317500">
                  <a:moveTo>
                    <a:pt x="165193" y="237489"/>
                  </a:moveTo>
                  <a:lnTo>
                    <a:pt x="113029" y="237489"/>
                  </a:lnTo>
                  <a:lnTo>
                    <a:pt x="182879" y="317499"/>
                  </a:lnTo>
                  <a:lnTo>
                    <a:pt x="165193" y="237489"/>
                  </a:lnTo>
                  <a:close/>
                </a:path>
                <a:path w="226059" h="317500">
                  <a:moveTo>
                    <a:pt x="0" y="105409"/>
                  </a:moveTo>
                  <a:lnTo>
                    <a:pt x="69850" y="186689"/>
                  </a:lnTo>
                  <a:lnTo>
                    <a:pt x="43179" y="300989"/>
                  </a:lnTo>
                  <a:lnTo>
                    <a:pt x="113029" y="237489"/>
                  </a:lnTo>
                  <a:lnTo>
                    <a:pt x="165193" y="237489"/>
                  </a:lnTo>
                  <a:lnTo>
                    <a:pt x="156209" y="196849"/>
                  </a:lnTo>
                  <a:lnTo>
                    <a:pt x="226059" y="130809"/>
                  </a:lnTo>
                  <a:lnTo>
                    <a:pt x="139700" y="120649"/>
                  </a:lnTo>
                  <a:lnTo>
                    <a:pt x="138577" y="115569"/>
                  </a:lnTo>
                  <a:lnTo>
                    <a:pt x="86359" y="115569"/>
                  </a:lnTo>
                  <a:lnTo>
                    <a:pt x="0" y="105409"/>
                  </a:lnTo>
                  <a:close/>
                </a:path>
                <a:path w="226059" h="317500">
                  <a:moveTo>
                    <a:pt x="113029" y="0"/>
                  </a:moveTo>
                  <a:lnTo>
                    <a:pt x="86359" y="115569"/>
                  </a:lnTo>
                  <a:lnTo>
                    <a:pt x="138577" y="115569"/>
                  </a:lnTo>
                  <a:lnTo>
                    <a:pt x="113029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520940" y="3398519"/>
              <a:ext cx="226060" cy="317500"/>
            </a:xfrm>
            <a:custGeom>
              <a:avLst/>
              <a:gdLst/>
              <a:ahLst/>
              <a:cxnLst/>
              <a:rect l="l" t="t" r="r" b="b"/>
              <a:pathLst>
                <a:path w="226059" h="317500">
                  <a:moveTo>
                    <a:pt x="113029" y="0"/>
                  </a:moveTo>
                  <a:lnTo>
                    <a:pt x="86359" y="115569"/>
                  </a:lnTo>
                  <a:lnTo>
                    <a:pt x="0" y="105409"/>
                  </a:lnTo>
                  <a:lnTo>
                    <a:pt x="69850" y="186689"/>
                  </a:lnTo>
                  <a:lnTo>
                    <a:pt x="43179" y="300989"/>
                  </a:lnTo>
                  <a:lnTo>
                    <a:pt x="113029" y="237489"/>
                  </a:lnTo>
                  <a:lnTo>
                    <a:pt x="182879" y="317499"/>
                  </a:lnTo>
                  <a:lnTo>
                    <a:pt x="156209" y="196849"/>
                  </a:lnTo>
                  <a:lnTo>
                    <a:pt x="226059" y="130809"/>
                  </a:lnTo>
                  <a:lnTo>
                    <a:pt x="139700" y="120649"/>
                  </a:lnTo>
                  <a:lnTo>
                    <a:pt x="11302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710170" y="2444749"/>
              <a:ext cx="356870" cy="392430"/>
            </a:xfrm>
            <a:custGeom>
              <a:avLst/>
              <a:gdLst/>
              <a:ahLst/>
              <a:cxnLst/>
              <a:rect l="l" t="t" r="r" b="b"/>
              <a:pathLst>
                <a:path w="356870" h="392430">
                  <a:moveTo>
                    <a:pt x="356870" y="149860"/>
                  </a:moveTo>
                  <a:lnTo>
                    <a:pt x="0" y="149860"/>
                  </a:lnTo>
                  <a:lnTo>
                    <a:pt x="110489" y="243839"/>
                  </a:lnTo>
                  <a:lnTo>
                    <a:pt x="68579" y="392430"/>
                  </a:lnTo>
                  <a:lnTo>
                    <a:pt x="177800" y="300989"/>
                  </a:lnTo>
                  <a:lnTo>
                    <a:pt x="261229" y="300989"/>
                  </a:lnTo>
                  <a:lnTo>
                    <a:pt x="245109" y="243839"/>
                  </a:lnTo>
                  <a:lnTo>
                    <a:pt x="356870" y="149860"/>
                  </a:lnTo>
                  <a:close/>
                </a:path>
                <a:path w="356870" h="392430">
                  <a:moveTo>
                    <a:pt x="261229" y="300989"/>
                  </a:moveTo>
                  <a:lnTo>
                    <a:pt x="177800" y="300989"/>
                  </a:lnTo>
                  <a:lnTo>
                    <a:pt x="287020" y="392430"/>
                  </a:lnTo>
                  <a:lnTo>
                    <a:pt x="261229" y="300989"/>
                  </a:lnTo>
                  <a:close/>
                </a:path>
                <a:path w="356870" h="392430">
                  <a:moveTo>
                    <a:pt x="177800" y="0"/>
                  </a:moveTo>
                  <a:lnTo>
                    <a:pt x="135889" y="149860"/>
                  </a:lnTo>
                  <a:lnTo>
                    <a:pt x="219709" y="14986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710170" y="2444749"/>
              <a:ext cx="356870" cy="392430"/>
            </a:xfrm>
            <a:custGeom>
              <a:avLst/>
              <a:gdLst/>
              <a:ahLst/>
              <a:cxnLst/>
              <a:rect l="l" t="t" r="r" b="b"/>
              <a:pathLst>
                <a:path w="356870" h="392430">
                  <a:moveTo>
                    <a:pt x="177800" y="0"/>
                  </a:moveTo>
                  <a:lnTo>
                    <a:pt x="135889" y="149860"/>
                  </a:lnTo>
                  <a:lnTo>
                    <a:pt x="0" y="149860"/>
                  </a:lnTo>
                  <a:lnTo>
                    <a:pt x="110489" y="243839"/>
                  </a:lnTo>
                  <a:lnTo>
                    <a:pt x="68579" y="392430"/>
                  </a:lnTo>
                  <a:lnTo>
                    <a:pt x="177800" y="300989"/>
                  </a:lnTo>
                  <a:lnTo>
                    <a:pt x="287020" y="392430"/>
                  </a:lnTo>
                  <a:lnTo>
                    <a:pt x="245109" y="243839"/>
                  </a:lnTo>
                  <a:lnTo>
                    <a:pt x="356870" y="149860"/>
                  </a:lnTo>
                  <a:lnTo>
                    <a:pt x="219709" y="149860"/>
                  </a:lnTo>
                  <a:lnTo>
                    <a:pt x="17780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690360" y="2340609"/>
              <a:ext cx="1619250" cy="2339340"/>
            </a:xfrm>
            <a:custGeom>
              <a:avLst/>
              <a:gdLst/>
              <a:ahLst/>
              <a:cxnLst/>
              <a:rect l="l" t="t" r="r" b="b"/>
              <a:pathLst>
                <a:path w="1619250" h="2339340">
                  <a:moveTo>
                    <a:pt x="657860" y="0"/>
                  </a:moveTo>
                  <a:lnTo>
                    <a:pt x="1259840" y="359409"/>
                  </a:lnTo>
                </a:path>
                <a:path w="1619250" h="2339340">
                  <a:moveTo>
                    <a:pt x="478790" y="0"/>
                  </a:moveTo>
                  <a:lnTo>
                    <a:pt x="0" y="359409"/>
                  </a:lnTo>
                </a:path>
                <a:path w="1619250" h="2339340">
                  <a:moveTo>
                    <a:pt x="0" y="718819"/>
                  </a:moveTo>
                  <a:lnTo>
                    <a:pt x="539750" y="1438909"/>
                  </a:lnTo>
                </a:path>
                <a:path w="1619250" h="2339340">
                  <a:moveTo>
                    <a:pt x="1259840" y="359409"/>
                  </a:moveTo>
                  <a:lnTo>
                    <a:pt x="900430" y="1281429"/>
                  </a:lnTo>
                </a:path>
                <a:path w="1619250" h="2339340">
                  <a:moveTo>
                    <a:pt x="910590" y="1281429"/>
                  </a:moveTo>
                  <a:lnTo>
                    <a:pt x="1619250" y="1979929"/>
                  </a:lnTo>
                </a:path>
                <a:path w="1619250" h="2339340">
                  <a:moveTo>
                    <a:pt x="539750" y="1690370"/>
                  </a:moveTo>
                  <a:lnTo>
                    <a:pt x="539750" y="2339340"/>
                  </a:lnTo>
                </a:path>
                <a:path w="1619250" h="2339340">
                  <a:moveTo>
                    <a:pt x="1619250" y="2159000"/>
                  </a:moveTo>
                  <a:lnTo>
                    <a:pt x="549910" y="2339340"/>
                  </a:lnTo>
                </a:path>
              </a:pathLst>
            </a:custGeom>
            <a:ln w="35941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257809" y="528320"/>
            <a:ext cx="4560570" cy="90043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2366010">
              <a:lnSpc>
                <a:spcPts val="2460"/>
              </a:lnSpc>
              <a:spcBef>
                <a:spcPts val="330"/>
              </a:spcBef>
            </a:pPr>
            <a:r>
              <a:rPr dirty="0" sz="2200">
                <a:solidFill>
                  <a:srgbClr val="FFFF99"/>
                </a:solidFill>
                <a:latin typeface="Microsoft Sans Serif"/>
                <a:cs typeface="Microsoft Sans Serif"/>
              </a:rPr>
              <a:t>Repérage</a:t>
            </a:r>
            <a:r>
              <a:rPr dirty="0" sz="2200" spc="-4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2200">
                <a:solidFill>
                  <a:srgbClr val="FFFF99"/>
                </a:solidFill>
                <a:latin typeface="Microsoft Sans Serif"/>
                <a:cs typeface="Microsoft Sans Serif"/>
              </a:rPr>
              <a:t>à</a:t>
            </a:r>
            <a:r>
              <a:rPr dirty="0" sz="2200" spc="-4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0">
                <a:solidFill>
                  <a:srgbClr val="FFFF99"/>
                </a:solidFill>
                <a:latin typeface="Microsoft Sans Serif"/>
                <a:cs typeface="Microsoft Sans Serif"/>
              </a:rPr>
              <a:t>partir </a:t>
            </a:r>
            <a:r>
              <a:rPr dirty="0" sz="2200">
                <a:solidFill>
                  <a:srgbClr val="FFFF99"/>
                </a:solidFill>
                <a:latin typeface="Microsoft Sans Serif"/>
                <a:cs typeface="Microsoft Sans Serif"/>
              </a:rPr>
              <a:t>d’Orion</a:t>
            </a:r>
            <a:r>
              <a:rPr dirty="0" sz="2200" spc="-7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0">
                <a:solidFill>
                  <a:srgbClr val="FFFF99"/>
                </a:solidFill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algn="r" marR="5080">
              <a:lnSpc>
                <a:spcPts val="1739"/>
              </a:lnSpc>
            </a:pPr>
            <a:r>
              <a:rPr dirty="0" sz="1800">
                <a:solidFill>
                  <a:srgbClr val="FFFF99"/>
                </a:solidFill>
                <a:latin typeface="Times New Roman"/>
                <a:cs typeface="Times New Roman"/>
              </a:rPr>
              <a:t>Les</a:t>
            </a:r>
            <a:r>
              <a:rPr dirty="0" sz="1800" spc="-35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99"/>
                </a:solidFill>
                <a:latin typeface="Times New Roman"/>
                <a:cs typeface="Times New Roman"/>
              </a:rPr>
              <a:t>Gémeaux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84020" y="90169"/>
            <a:ext cx="8215630" cy="5574030"/>
            <a:chOff x="1684020" y="90169"/>
            <a:chExt cx="8215630" cy="55740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2210" y="359410"/>
              <a:ext cx="3298190" cy="530479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020" y="124459"/>
              <a:ext cx="4234180" cy="106298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560310" y="90169"/>
              <a:ext cx="2339340" cy="900430"/>
            </a:xfrm>
            <a:custGeom>
              <a:avLst/>
              <a:gdLst/>
              <a:ahLst/>
              <a:cxnLst/>
              <a:rect l="l" t="t" r="r" b="b"/>
              <a:pathLst>
                <a:path w="2339340" h="900430">
                  <a:moveTo>
                    <a:pt x="1497307" y="812800"/>
                  </a:moveTo>
                  <a:lnTo>
                    <a:pt x="889000" y="812800"/>
                  </a:lnTo>
                  <a:lnTo>
                    <a:pt x="926823" y="837811"/>
                  </a:lnTo>
                  <a:lnTo>
                    <a:pt x="971032" y="859225"/>
                  </a:lnTo>
                  <a:lnTo>
                    <a:pt x="1020603" y="876617"/>
                  </a:lnTo>
                  <a:lnTo>
                    <a:pt x="1074514" y="889564"/>
                  </a:lnTo>
                  <a:lnTo>
                    <a:pt x="1131740" y="897643"/>
                  </a:lnTo>
                  <a:lnTo>
                    <a:pt x="1191260" y="900429"/>
                  </a:lnTo>
                  <a:lnTo>
                    <a:pt x="1250806" y="897818"/>
                  </a:lnTo>
                  <a:lnTo>
                    <a:pt x="1307822" y="890250"/>
                  </a:lnTo>
                  <a:lnTo>
                    <a:pt x="1361325" y="878128"/>
                  </a:lnTo>
                  <a:lnTo>
                    <a:pt x="1410335" y="861853"/>
                  </a:lnTo>
                  <a:lnTo>
                    <a:pt x="1453867" y="841828"/>
                  </a:lnTo>
                  <a:lnTo>
                    <a:pt x="1490940" y="818455"/>
                  </a:lnTo>
                  <a:lnTo>
                    <a:pt x="1497307" y="812800"/>
                  </a:lnTo>
                  <a:close/>
                </a:path>
                <a:path w="2339340" h="900430">
                  <a:moveTo>
                    <a:pt x="570230" y="82550"/>
                  </a:moveTo>
                  <a:lnTo>
                    <a:pt x="515312" y="85059"/>
                  </a:lnTo>
                  <a:lnTo>
                    <a:pt x="461448" y="92297"/>
                  </a:lnTo>
                  <a:lnTo>
                    <a:pt x="409754" y="103829"/>
                  </a:lnTo>
                  <a:lnTo>
                    <a:pt x="361346" y="119220"/>
                  </a:lnTo>
                  <a:lnTo>
                    <a:pt x="317341" y="138034"/>
                  </a:lnTo>
                  <a:lnTo>
                    <a:pt x="278855" y="159837"/>
                  </a:lnTo>
                  <a:lnTo>
                    <a:pt x="247004" y="184193"/>
                  </a:lnTo>
                  <a:lnTo>
                    <a:pt x="207673" y="238825"/>
                  </a:lnTo>
                  <a:lnTo>
                    <a:pt x="202426" y="268231"/>
                  </a:lnTo>
                  <a:lnTo>
                    <a:pt x="208280" y="298450"/>
                  </a:lnTo>
                  <a:lnTo>
                    <a:pt x="151841" y="305811"/>
                  </a:lnTo>
                  <a:lnTo>
                    <a:pt x="101788" y="319663"/>
                  </a:lnTo>
                  <a:lnTo>
                    <a:pt x="59848" y="339089"/>
                  </a:lnTo>
                  <a:lnTo>
                    <a:pt x="27751" y="363172"/>
                  </a:lnTo>
                  <a:lnTo>
                    <a:pt x="0" y="421639"/>
                  </a:lnTo>
                  <a:lnTo>
                    <a:pt x="7520" y="454540"/>
                  </a:lnTo>
                  <a:lnTo>
                    <a:pt x="29686" y="483870"/>
                  </a:lnTo>
                  <a:lnTo>
                    <a:pt x="65901" y="508436"/>
                  </a:lnTo>
                  <a:lnTo>
                    <a:pt x="115570" y="527050"/>
                  </a:lnTo>
                  <a:lnTo>
                    <a:pt x="87967" y="545861"/>
                  </a:lnTo>
                  <a:lnTo>
                    <a:pt x="68103" y="566102"/>
                  </a:lnTo>
                  <a:lnTo>
                    <a:pt x="56098" y="587771"/>
                  </a:lnTo>
                  <a:lnTo>
                    <a:pt x="52070" y="610869"/>
                  </a:lnTo>
                  <a:lnTo>
                    <a:pt x="57498" y="639291"/>
                  </a:lnTo>
                  <a:lnTo>
                    <a:pt x="100655" y="688247"/>
                  </a:lnTo>
                  <a:lnTo>
                    <a:pt x="138207" y="707404"/>
                  </a:lnTo>
                  <a:lnTo>
                    <a:pt x="186290" y="722096"/>
                  </a:lnTo>
                  <a:lnTo>
                    <a:pt x="244813" y="731634"/>
                  </a:lnTo>
                  <a:lnTo>
                    <a:pt x="313690" y="735329"/>
                  </a:lnTo>
                  <a:lnTo>
                    <a:pt x="343827" y="759767"/>
                  </a:lnTo>
                  <a:lnTo>
                    <a:pt x="379531" y="781526"/>
                  </a:lnTo>
                  <a:lnTo>
                    <a:pt x="420176" y="800427"/>
                  </a:lnTo>
                  <a:lnTo>
                    <a:pt x="465137" y="816292"/>
                  </a:lnTo>
                  <a:lnTo>
                    <a:pt x="513789" y="828942"/>
                  </a:lnTo>
                  <a:lnTo>
                    <a:pt x="565507" y="838199"/>
                  </a:lnTo>
                  <a:lnTo>
                    <a:pt x="619665" y="843885"/>
                  </a:lnTo>
                  <a:lnTo>
                    <a:pt x="675640" y="845819"/>
                  </a:lnTo>
                  <a:lnTo>
                    <a:pt x="750534" y="844785"/>
                  </a:lnTo>
                  <a:lnTo>
                    <a:pt x="797269" y="841828"/>
                  </a:lnTo>
                  <a:lnTo>
                    <a:pt x="797800" y="841828"/>
                  </a:lnTo>
                  <a:lnTo>
                    <a:pt x="827087" y="836929"/>
                  </a:lnTo>
                  <a:lnTo>
                    <a:pt x="846102" y="830391"/>
                  </a:lnTo>
                  <a:lnTo>
                    <a:pt x="863846" y="822301"/>
                  </a:lnTo>
                  <a:lnTo>
                    <a:pt x="889000" y="812800"/>
                  </a:lnTo>
                  <a:lnTo>
                    <a:pt x="1497307" y="812800"/>
                  </a:lnTo>
                  <a:lnTo>
                    <a:pt x="1520571" y="792135"/>
                  </a:lnTo>
                  <a:lnTo>
                    <a:pt x="1541780" y="763269"/>
                  </a:lnTo>
                  <a:lnTo>
                    <a:pt x="1875993" y="763269"/>
                  </a:lnTo>
                  <a:lnTo>
                    <a:pt x="1929129" y="741679"/>
                  </a:lnTo>
                  <a:lnTo>
                    <a:pt x="1967259" y="717728"/>
                  </a:lnTo>
                  <a:lnTo>
                    <a:pt x="1996043" y="690086"/>
                  </a:lnTo>
                  <a:lnTo>
                    <a:pt x="2020570" y="626109"/>
                  </a:lnTo>
                  <a:lnTo>
                    <a:pt x="2078664" y="619075"/>
                  </a:lnTo>
                  <a:lnTo>
                    <a:pt x="2133016" y="607556"/>
                  </a:lnTo>
                  <a:lnTo>
                    <a:pt x="2182800" y="591961"/>
                  </a:lnTo>
                  <a:lnTo>
                    <a:pt x="2227191" y="572696"/>
                  </a:lnTo>
                  <a:lnTo>
                    <a:pt x="2265362" y="550171"/>
                  </a:lnTo>
                  <a:lnTo>
                    <a:pt x="2296489" y="524792"/>
                  </a:lnTo>
                  <a:lnTo>
                    <a:pt x="2334303" y="467103"/>
                  </a:lnTo>
                  <a:lnTo>
                    <a:pt x="2339340" y="435609"/>
                  </a:lnTo>
                  <a:lnTo>
                    <a:pt x="2333763" y="404494"/>
                  </a:lnTo>
                  <a:lnTo>
                    <a:pt x="2317591" y="374332"/>
                  </a:lnTo>
                  <a:lnTo>
                    <a:pt x="2291655" y="345598"/>
                  </a:lnTo>
                  <a:lnTo>
                    <a:pt x="2256790" y="318769"/>
                  </a:lnTo>
                  <a:lnTo>
                    <a:pt x="2268061" y="304442"/>
                  </a:lnTo>
                  <a:lnTo>
                    <a:pt x="2275522" y="289877"/>
                  </a:lnTo>
                  <a:lnTo>
                    <a:pt x="2279650" y="274835"/>
                  </a:lnTo>
                  <a:lnTo>
                    <a:pt x="2280920" y="259079"/>
                  </a:lnTo>
                  <a:lnTo>
                    <a:pt x="2273770" y="225683"/>
                  </a:lnTo>
                  <a:lnTo>
                    <a:pt x="2221229" y="167004"/>
                  </a:lnTo>
                  <a:lnTo>
                    <a:pt x="2178943" y="143557"/>
                  </a:lnTo>
                  <a:lnTo>
                    <a:pt x="2128049" y="125259"/>
                  </a:lnTo>
                  <a:lnTo>
                    <a:pt x="2070100" y="113029"/>
                  </a:lnTo>
                  <a:lnTo>
                    <a:pt x="2067159" y="107950"/>
                  </a:lnTo>
                  <a:lnTo>
                    <a:pt x="754380" y="107950"/>
                  </a:lnTo>
                  <a:lnTo>
                    <a:pt x="712212" y="96837"/>
                  </a:lnTo>
                  <a:lnTo>
                    <a:pt x="666591" y="88582"/>
                  </a:lnTo>
                  <a:lnTo>
                    <a:pt x="618827" y="83661"/>
                  </a:lnTo>
                  <a:lnTo>
                    <a:pt x="570230" y="82550"/>
                  </a:lnTo>
                  <a:close/>
                </a:path>
                <a:path w="2339340" h="900430">
                  <a:moveTo>
                    <a:pt x="1875993" y="763269"/>
                  </a:moveTo>
                  <a:lnTo>
                    <a:pt x="1541780" y="763269"/>
                  </a:lnTo>
                  <a:lnTo>
                    <a:pt x="1580812" y="774203"/>
                  </a:lnTo>
                  <a:lnTo>
                    <a:pt x="1621631" y="782161"/>
                  </a:lnTo>
                  <a:lnTo>
                    <a:pt x="1664116" y="787022"/>
                  </a:lnTo>
                  <a:lnTo>
                    <a:pt x="1708150" y="788669"/>
                  </a:lnTo>
                  <a:lnTo>
                    <a:pt x="1771163" y="785435"/>
                  </a:lnTo>
                  <a:lnTo>
                    <a:pt x="1829831" y="776128"/>
                  </a:lnTo>
                  <a:lnTo>
                    <a:pt x="1875993" y="763269"/>
                  </a:lnTo>
                  <a:close/>
                </a:path>
                <a:path w="2339340" h="900430">
                  <a:moveTo>
                    <a:pt x="1012190" y="26669"/>
                  </a:moveTo>
                  <a:lnTo>
                    <a:pt x="958785" y="29251"/>
                  </a:lnTo>
                  <a:lnTo>
                    <a:pt x="908379" y="36735"/>
                  </a:lnTo>
                  <a:lnTo>
                    <a:pt x="861853" y="48736"/>
                  </a:lnTo>
                  <a:lnTo>
                    <a:pt x="820090" y="64864"/>
                  </a:lnTo>
                  <a:lnTo>
                    <a:pt x="783972" y="84731"/>
                  </a:lnTo>
                  <a:lnTo>
                    <a:pt x="754380" y="107950"/>
                  </a:lnTo>
                  <a:lnTo>
                    <a:pt x="2067159" y="107950"/>
                  </a:lnTo>
                  <a:lnTo>
                    <a:pt x="2051978" y="81726"/>
                  </a:lnTo>
                  <a:lnTo>
                    <a:pt x="2040218" y="71119"/>
                  </a:lnTo>
                  <a:lnTo>
                    <a:pt x="1214120" y="71119"/>
                  </a:lnTo>
                  <a:lnTo>
                    <a:pt x="1169531" y="52744"/>
                  </a:lnTo>
                  <a:lnTo>
                    <a:pt x="1119346" y="39369"/>
                  </a:lnTo>
                  <a:lnTo>
                    <a:pt x="1066065" y="30757"/>
                  </a:lnTo>
                  <a:lnTo>
                    <a:pt x="1012190" y="26669"/>
                  </a:lnTo>
                  <a:close/>
                </a:path>
                <a:path w="2339340" h="900430">
                  <a:moveTo>
                    <a:pt x="1423670" y="0"/>
                  </a:moveTo>
                  <a:lnTo>
                    <a:pt x="1369433" y="3254"/>
                  </a:lnTo>
                  <a:lnTo>
                    <a:pt x="1370849" y="3254"/>
                  </a:lnTo>
                  <a:lnTo>
                    <a:pt x="1322842" y="12232"/>
                  </a:lnTo>
                  <a:lnTo>
                    <a:pt x="1279286" y="26883"/>
                  </a:lnTo>
                  <a:lnTo>
                    <a:pt x="1242496" y="46654"/>
                  </a:lnTo>
                  <a:lnTo>
                    <a:pt x="1214120" y="71119"/>
                  </a:lnTo>
                  <a:lnTo>
                    <a:pt x="2040218" y="71119"/>
                  </a:lnTo>
                  <a:lnTo>
                    <a:pt x="2021651" y="54374"/>
                  </a:lnTo>
                  <a:lnTo>
                    <a:pt x="2010633" y="48259"/>
                  </a:lnTo>
                  <a:lnTo>
                    <a:pt x="1610360" y="48259"/>
                  </a:lnTo>
                  <a:lnTo>
                    <a:pt x="1573510" y="28396"/>
                  </a:lnTo>
                  <a:lnTo>
                    <a:pt x="1528921" y="13176"/>
                  </a:lnTo>
                  <a:lnTo>
                    <a:pt x="1478379" y="3432"/>
                  </a:lnTo>
                  <a:lnTo>
                    <a:pt x="1423670" y="0"/>
                  </a:lnTo>
                  <a:close/>
                </a:path>
                <a:path w="2339340" h="900430">
                  <a:moveTo>
                    <a:pt x="1813560" y="0"/>
                  </a:moveTo>
                  <a:lnTo>
                    <a:pt x="1755556" y="3254"/>
                  </a:lnTo>
                  <a:lnTo>
                    <a:pt x="1701006" y="12700"/>
                  </a:lnTo>
                  <a:lnTo>
                    <a:pt x="1651932" y="27860"/>
                  </a:lnTo>
                  <a:lnTo>
                    <a:pt x="1610360" y="48259"/>
                  </a:lnTo>
                  <a:lnTo>
                    <a:pt x="2010633" y="48259"/>
                  </a:lnTo>
                  <a:lnTo>
                    <a:pt x="1980882" y="31750"/>
                  </a:lnTo>
                  <a:lnTo>
                    <a:pt x="1931434" y="14628"/>
                  </a:lnTo>
                  <a:lnTo>
                    <a:pt x="1875072" y="3786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560310" y="90169"/>
              <a:ext cx="2339340" cy="900430"/>
            </a:xfrm>
            <a:custGeom>
              <a:avLst/>
              <a:gdLst/>
              <a:ahLst/>
              <a:cxnLst/>
              <a:rect l="l" t="t" r="r" b="b"/>
              <a:pathLst>
                <a:path w="2339340" h="900430">
                  <a:moveTo>
                    <a:pt x="208280" y="298450"/>
                  </a:moveTo>
                  <a:lnTo>
                    <a:pt x="202426" y="268231"/>
                  </a:lnTo>
                  <a:lnTo>
                    <a:pt x="207673" y="238825"/>
                  </a:lnTo>
                  <a:lnTo>
                    <a:pt x="222904" y="210668"/>
                  </a:lnTo>
                  <a:lnTo>
                    <a:pt x="278855" y="159837"/>
                  </a:lnTo>
                  <a:lnTo>
                    <a:pt x="317341" y="138034"/>
                  </a:lnTo>
                  <a:lnTo>
                    <a:pt x="361346" y="119220"/>
                  </a:lnTo>
                  <a:lnTo>
                    <a:pt x="409754" y="103829"/>
                  </a:lnTo>
                  <a:lnTo>
                    <a:pt x="461448" y="92297"/>
                  </a:lnTo>
                  <a:lnTo>
                    <a:pt x="515312" y="85059"/>
                  </a:lnTo>
                  <a:lnTo>
                    <a:pt x="570230" y="82550"/>
                  </a:lnTo>
                  <a:lnTo>
                    <a:pt x="618827" y="83661"/>
                  </a:lnTo>
                  <a:lnTo>
                    <a:pt x="666591" y="88582"/>
                  </a:lnTo>
                  <a:lnTo>
                    <a:pt x="712212" y="96837"/>
                  </a:lnTo>
                  <a:lnTo>
                    <a:pt x="754380" y="107950"/>
                  </a:lnTo>
                  <a:lnTo>
                    <a:pt x="783972" y="84731"/>
                  </a:lnTo>
                  <a:lnTo>
                    <a:pt x="820090" y="64864"/>
                  </a:lnTo>
                  <a:lnTo>
                    <a:pt x="861853" y="48736"/>
                  </a:lnTo>
                  <a:lnTo>
                    <a:pt x="908379" y="36735"/>
                  </a:lnTo>
                  <a:lnTo>
                    <a:pt x="958785" y="29251"/>
                  </a:lnTo>
                  <a:lnTo>
                    <a:pt x="1012190" y="26669"/>
                  </a:lnTo>
                  <a:lnTo>
                    <a:pt x="1066065" y="30757"/>
                  </a:lnTo>
                  <a:lnTo>
                    <a:pt x="1119346" y="39369"/>
                  </a:lnTo>
                  <a:lnTo>
                    <a:pt x="1169531" y="52744"/>
                  </a:lnTo>
                  <a:lnTo>
                    <a:pt x="1214120" y="71119"/>
                  </a:lnTo>
                  <a:lnTo>
                    <a:pt x="1242496" y="46654"/>
                  </a:lnTo>
                  <a:lnTo>
                    <a:pt x="1279286" y="26883"/>
                  </a:lnTo>
                  <a:lnTo>
                    <a:pt x="1322842" y="12232"/>
                  </a:lnTo>
                  <a:lnTo>
                    <a:pt x="1371518" y="3129"/>
                  </a:lnTo>
                  <a:lnTo>
                    <a:pt x="1423670" y="0"/>
                  </a:lnTo>
                  <a:lnTo>
                    <a:pt x="1478379" y="3432"/>
                  </a:lnTo>
                  <a:lnTo>
                    <a:pt x="1528921" y="13176"/>
                  </a:lnTo>
                  <a:lnTo>
                    <a:pt x="1573510" y="28396"/>
                  </a:lnTo>
                  <a:lnTo>
                    <a:pt x="1610360" y="48259"/>
                  </a:lnTo>
                  <a:lnTo>
                    <a:pt x="1651932" y="27860"/>
                  </a:lnTo>
                  <a:lnTo>
                    <a:pt x="1701006" y="12700"/>
                  </a:lnTo>
                  <a:lnTo>
                    <a:pt x="1755556" y="3254"/>
                  </a:lnTo>
                  <a:lnTo>
                    <a:pt x="1813560" y="0"/>
                  </a:lnTo>
                  <a:lnTo>
                    <a:pt x="1875072" y="3786"/>
                  </a:lnTo>
                  <a:lnTo>
                    <a:pt x="1931434" y="14628"/>
                  </a:lnTo>
                  <a:lnTo>
                    <a:pt x="1980882" y="31750"/>
                  </a:lnTo>
                  <a:lnTo>
                    <a:pt x="2021651" y="54374"/>
                  </a:lnTo>
                  <a:lnTo>
                    <a:pt x="2051978" y="81726"/>
                  </a:lnTo>
                  <a:lnTo>
                    <a:pt x="2070100" y="113029"/>
                  </a:lnTo>
                  <a:lnTo>
                    <a:pt x="2128049" y="125259"/>
                  </a:lnTo>
                  <a:lnTo>
                    <a:pt x="2178943" y="143557"/>
                  </a:lnTo>
                  <a:lnTo>
                    <a:pt x="2221229" y="167004"/>
                  </a:lnTo>
                  <a:lnTo>
                    <a:pt x="2253356" y="194686"/>
                  </a:lnTo>
                  <a:lnTo>
                    <a:pt x="2280920" y="259079"/>
                  </a:lnTo>
                  <a:lnTo>
                    <a:pt x="2279650" y="274835"/>
                  </a:lnTo>
                  <a:lnTo>
                    <a:pt x="2275522" y="289877"/>
                  </a:lnTo>
                  <a:lnTo>
                    <a:pt x="2268061" y="304442"/>
                  </a:lnTo>
                  <a:lnTo>
                    <a:pt x="2256790" y="318769"/>
                  </a:lnTo>
                  <a:lnTo>
                    <a:pt x="2291655" y="345598"/>
                  </a:lnTo>
                  <a:lnTo>
                    <a:pt x="2317591" y="374332"/>
                  </a:lnTo>
                  <a:lnTo>
                    <a:pt x="2333763" y="404494"/>
                  </a:lnTo>
                  <a:lnTo>
                    <a:pt x="2339340" y="435609"/>
                  </a:lnTo>
                  <a:lnTo>
                    <a:pt x="2334303" y="467103"/>
                  </a:lnTo>
                  <a:lnTo>
                    <a:pt x="2296489" y="524792"/>
                  </a:lnTo>
                  <a:lnTo>
                    <a:pt x="2265362" y="550171"/>
                  </a:lnTo>
                  <a:lnTo>
                    <a:pt x="2227191" y="572696"/>
                  </a:lnTo>
                  <a:lnTo>
                    <a:pt x="2182800" y="591961"/>
                  </a:lnTo>
                  <a:lnTo>
                    <a:pt x="2133016" y="607556"/>
                  </a:lnTo>
                  <a:lnTo>
                    <a:pt x="2078664" y="619075"/>
                  </a:lnTo>
                  <a:lnTo>
                    <a:pt x="2020570" y="626109"/>
                  </a:lnTo>
                  <a:lnTo>
                    <a:pt x="2014229" y="659348"/>
                  </a:lnTo>
                  <a:lnTo>
                    <a:pt x="1967259" y="717728"/>
                  </a:lnTo>
                  <a:lnTo>
                    <a:pt x="1929129" y="741679"/>
                  </a:lnTo>
                  <a:lnTo>
                    <a:pt x="1882903" y="761345"/>
                  </a:lnTo>
                  <a:lnTo>
                    <a:pt x="1829831" y="776128"/>
                  </a:lnTo>
                  <a:lnTo>
                    <a:pt x="1771163" y="785435"/>
                  </a:lnTo>
                  <a:lnTo>
                    <a:pt x="1708150" y="788669"/>
                  </a:lnTo>
                  <a:lnTo>
                    <a:pt x="1664116" y="787022"/>
                  </a:lnTo>
                  <a:lnTo>
                    <a:pt x="1621631" y="782161"/>
                  </a:lnTo>
                  <a:lnTo>
                    <a:pt x="1580812" y="774203"/>
                  </a:lnTo>
                  <a:lnTo>
                    <a:pt x="1541780" y="763269"/>
                  </a:lnTo>
                  <a:lnTo>
                    <a:pt x="1520571" y="792135"/>
                  </a:lnTo>
                  <a:lnTo>
                    <a:pt x="1490940" y="818455"/>
                  </a:lnTo>
                  <a:lnTo>
                    <a:pt x="1453867" y="841828"/>
                  </a:lnTo>
                  <a:lnTo>
                    <a:pt x="1410335" y="861853"/>
                  </a:lnTo>
                  <a:lnTo>
                    <a:pt x="1361325" y="878128"/>
                  </a:lnTo>
                  <a:lnTo>
                    <a:pt x="1307822" y="890250"/>
                  </a:lnTo>
                  <a:lnTo>
                    <a:pt x="1250806" y="897818"/>
                  </a:lnTo>
                  <a:lnTo>
                    <a:pt x="1191260" y="900429"/>
                  </a:lnTo>
                  <a:lnTo>
                    <a:pt x="1131740" y="897643"/>
                  </a:lnTo>
                  <a:lnTo>
                    <a:pt x="1074514" y="889564"/>
                  </a:lnTo>
                  <a:lnTo>
                    <a:pt x="1020603" y="876617"/>
                  </a:lnTo>
                  <a:lnTo>
                    <a:pt x="971032" y="859225"/>
                  </a:lnTo>
                  <a:lnTo>
                    <a:pt x="926823" y="837811"/>
                  </a:lnTo>
                  <a:lnTo>
                    <a:pt x="889000" y="812800"/>
                  </a:lnTo>
                  <a:lnTo>
                    <a:pt x="863846" y="822301"/>
                  </a:lnTo>
                  <a:lnTo>
                    <a:pt x="827087" y="836929"/>
                  </a:lnTo>
                  <a:lnTo>
                    <a:pt x="750534" y="844785"/>
                  </a:lnTo>
                  <a:lnTo>
                    <a:pt x="675640" y="845819"/>
                  </a:lnTo>
                  <a:lnTo>
                    <a:pt x="619665" y="843885"/>
                  </a:lnTo>
                  <a:lnTo>
                    <a:pt x="565507" y="838199"/>
                  </a:lnTo>
                  <a:lnTo>
                    <a:pt x="513789" y="828942"/>
                  </a:lnTo>
                  <a:lnTo>
                    <a:pt x="465137" y="816292"/>
                  </a:lnTo>
                  <a:lnTo>
                    <a:pt x="420176" y="800427"/>
                  </a:lnTo>
                  <a:lnTo>
                    <a:pt x="379531" y="781526"/>
                  </a:lnTo>
                  <a:lnTo>
                    <a:pt x="343827" y="759767"/>
                  </a:lnTo>
                  <a:lnTo>
                    <a:pt x="313690" y="735329"/>
                  </a:lnTo>
                  <a:lnTo>
                    <a:pt x="244813" y="731634"/>
                  </a:lnTo>
                  <a:lnTo>
                    <a:pt x="186290" y="722096"/>
                  </a:lnTo>
                  <a:lnTo>
                    <a:pt x="138207" y="707404"/>
                  </a:lnTo>
                  <a:lnTo>
                    <a:pt x="100655" y="688247"/>
                  </a:lnTo>
                  <a:lnTo>
                    <a:pt x="57498" y="639291"/>
                  </a:lnTo>
                  <a:lnTo>
                    <a:pt x="52070" y="610869"/>
                  </a:lnTo>
                  <a:lnTo>
                    <a:pt x="56098" y="587771"/>
                  </a:lnTo>
                  <a:lnTo>
                    <a:pt x="68103" y="566102"/>
                  </a:lnTo>
                  <a:lnTo>
                    <a:pt x="87967" y="545861"/>
                  </a:lnTo>
                  <a:lnTo>
                    <a:pt x="115570" y="527050"/>
                  </a:lnTo>
                  <a:lnTo>
                    <a:pt x="65901" y="508436"/>
                  </a:lnTo>
                  <a:lnTo>
                    <a:pt x="29686" y="483870"/>
                  </a:lnTo>
                  <a:lnTo>
                    <a:pt x="7520" y="454540"/>
                  </a:lnTo>
                  <a:lnTo>
                    <a:pt x="0" y="421639"/>
                  </a:lnTo>
                  <a:lnTo>
                    <a:pt x="7226" y="390995"/>
                  </a:lnTo>
                  <a:lnTo>
                    <a:pt x="59848" y="339089"/>
                  </a:lnTo>
                  <a:lnTo>
                    <a:pt x="101788" y="319663"/>
                  </a:lnTo>
                  <a:lnTo>
                    <a:pt x="151841" y="305811"/>
                  </a:lnTo>
                  <a:lnTo>
                    <a:pt x="208280" y="298450"/>
                  </a:lnTo>
                  <a:close/>
                </a:path>
                <a:path w="2339340" h="900430">
                  <a:moveTo>
                    <a:pt x="208280" y="298450"/>
                  </a:moveTo>
                  <a:lnTo>
                    <a:pt x="211415" y="306268"/>
                  </a:lnTo>
                  <a:lnTo>
                    <a:pt x="216217" y="314324"/>
                  </a:lnTo>
                  <a:lnTo>
                    <a:pt x="221495" y="322381"/>
                  </a:lnTo>
                  <a:lnTo>
                    <a:pt x="226060" y="330200"/>
                  </a:lnTo>
                </a:path>
                <a:path w="2339340" h="900430">
                  <a:moveTo>
                    <a:pt x="754380" y="107950"/>
                  </a:moveTo>
                  <a:lnTo>
                    <a:pt x="774144" y="114855"/>
                  </a:lnTo>
                  <a:lnTo>
                    <a:pt x="794385" y="122237"/>
                  </a:lnTo>
                  <a:lnTo>
                    <a:pt x="813673" y="130095"/>
                  </a:lnTo>
                  <a:lnTo>
                    <a:pt x="830580" y="138429"/>
                  </a:lnTo>
                </a:path>
                <a:path w="2339340" h="900430">
                  <a:moveTo>
                    <a:pt x="1214120" y="71119"/>
                  </a:moveTo>
                  <a:lnTo>
                    <a:pt x="1208107" y="78005"/>
                  </a:lnTo>
                  <a:lnTo>
                    <a:pt x="1203166" y="85248"/>
                  </a:lnTo>
                  <a:lnTo>
                    <a:pt x="1198939" y="92729"/>
                  </a:lnTo>
                  <a:lnTo>
                    <a:pt x="1195070" y="100329"/>
                  </a:lnTo>
                </a:path>
                <a:path w="2339340" h="900430">
                  <a:moveTo>
                    <a:pt x="1610360" y="48259"/>
                  </a:moveTo>
                  <a:lnTo>
                    <a:pt x="1599981" y="56495"/>
                  </a:lnTo>
                  <a:lnTo>
                    <a:pt x="1591151" y="65563"/>
                  </a:lnTo>
                  <a:lnTo>
                    <a:pt x="1583035" y="74870"/>
                  </a:lnTo>
                  <a:lnTo>
                    <a:pt x="1574800" y="83819"/>
                  </a:lnTo>
                </a:path>
                <a:path w="2339340" h="900430">
                  <a:moveTo>
                    <a:pt x="2070100" y="113029"/>
                  </a:moveTo>
                  <a:lnTo>
                    <a:pt x="2073096" y="120074"/>
                  </a:lnTo>
                  <a:lnTo>
                    <a:pt x="2076926" y="128428"/>
                  </a:lnTo>
                  <a:lnTo>
                    <a:pt x="2079565" y="136068"/>
                  </a:lnTo>
                  <a:lnTo>
                    <a:pt x="2078990" y="140969"/>
                  </a:lnTo>
                </a:path>
                <a:path w="2339340" h="900430">
                  <a:moveTo>
                    <a:pt x="2256790" y="318769"/>
                  </a:moveTo>
                  <a:lnTo>
                    <a:pt x="2241272" y="334466"/>
                  </a:lnTo>
                  <a:lnTo>
                    <a:pt x="2223135" y="349091"/>
                  </a:lnTo>
                  <a:lnTo>
                    <a:pt x="2202140" y="362525"/>
                  </a:lnTo>
                  <a:lnTo>
                    <a:pt x="2178050" y="374650"/>
                  </a:lnTo>
                </a:path>
                <a:path w="2339340" h="900430">
                  <a:moveTo>
                    <a:pt x="2021840" y="626109"/>
                  </a:moveTo>
                  <a:lnTo>
                    <a:pt x="2019300" y="600415"/>
                  </a:lnTo>
                  <a:lnTo>
                    <a:pt x="2001520" y="567771"/>
                  </a:lnTo>
                  <a:lnTo>
                    <a:pt x="1966976" y="533115"/>
                  </a:lnTo>
                  <a:lnTo>
                    <a:pt x="1914144" y="501385"/>
                  </a:lnTo>
                  <a:lnTo>
                    <a:pt x="1841500" y="477519"/>
                  </a:lnTo>
                </a:path>
                <a:path w="2339340" h="900430">
                  <a:moveTo>
                    <a:pt x="1541780" y="763269"/>
                  </a:moveTo>
                  <a:lnTo>
                    <a:pt x="1547534" y="753010"/>
                  </a:lnTo>
                  <a:lnTo>
                    <a:pt x="1551622" y="743108"/>
                  </a:lnTo>
                  <a:lnTo>
                    <a:pt x="1554281" y="733444"/>
                  </a:lnTo>
                  <a:lnTo>
                    <a:pt x="1555750" y="723900"/>
                  </a:lnTo>
                </a:path>
                <a:path w="2339340" h="900430">
                  <a:moveTo>
                    <a:pt x="890270" y="812800"/>
                  </a:moveTo>
                  <a:lnTo>
                    <a:pt x="878224" y="804743"/>
                  </a:lnTo>
                  <a:lnTo>
                    <a:pt x="868203" y="795972"/>
                  </a:lnTo>
                  <a:lnTo>
                    <a:pt x="859373" y="786725"/>
                  </a:lnTo>
                  <a:lnTo>
                    <a:pt x="850900" y="777239"/>
                  </a:lnTo>
                </a:path>
                <a:path w="2339340" h="900430">
                  <a:moveTo>
                    <a:pt x="313690" y="735329"/>
                  </a:moveTo>
                  <a:lnTo>
                    <a:pt x="329108" y="734139"/>
                  </a:lnTo>
                  <a:lnTo>
                    <a:pt x="344646" y="732472"/>
                  </a:lnTo>
                  <a:lnTo>
                    <a:pt x="359945" y="730329"/>
                  </a:lnTo>
                  <a:lnTo>
                    <a:pt x="374650" y="727709"/>
                  </a:lnTo>
                </a:path>
                <a:path w="2339340" h="900430">
                  <a:moveTo>
                    <a:pt x="115570" y="527050"/>
                  </a:moveTo>
                  <a:lnTo>
                    <a:pt x="143410" y="534451"/>
                  </a:lnTo>
                  <a:lnTo>
                    <a:pt x="174466" y="540543"/>
                  </a:lnTo>
                  <a:lnTo>
                    <a:pt x="210046" y="544016"/>
                  </a:lnTo>
                  <a:lnTo>
                    <a:pt x="251460" y="543559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09229" y="934719"/>
              <a:ext cx="388620" cy="149860"/>
            </a:xfrm>
            <a:custGeom>
              <a:avLst/>
              <a:gdLst/>
              <a:ahLst/>
              <a:cxnLst/>
              <a:rect l="l" t="t" r="r" b="b"/>
              <a:pathLst>
                <a:path w="388620" h="149859">
                  <a:moveTo>
                    <a:pt x="194310" y="0"/>
                  </a:moveTo>
                  <a:lnTo>
                    <a:pt x="131673" y="3769"/>
                  </a:lnTo>
                  <a:lnTo>
                    <a:pt x="78181" y="14305"/>
                  </a:lnTo>
                  <a:lnTo>
                    <a:pt x="36575" y="30449"/>
                  </a:lnTo>
                  <a:lnTo>
                    <a:pt x="0" y="74929"/>
                  </a:lnTo>
                  <a:lnTo>
                    <a:pt x="9601" y="98816"/>
                  </a:lnTo>
                  <a:lnTo>
                    <a:pt x="36575" y="119410"/>
                  </a:lnTo>
                  <a:lnTo>
                    <a:pt x="78181" y="135554"/>
                  </a:lnTo>
                  <a:lnTo>
                    <a:pt x="131673" y="146090"/>
                  </a:lnTo>
                  <a:lnTo>
                    <a:pt x="194310" y="149859"/>
                  </a:lnTo>
                  <a:lnTo>
                    <a:pt x="256946" y="146090"/>
                  </a:lnTo>
                  <a:lnTo>
                    <a:pt x="310438" y="135554"/>
                  </a:lnTo>
                  <a:lnTo>
                    <a:pt x="352044" y="119410"/>
                  </a:lnTo>
                  <a:lnTo>
                    <a:pt x="379018" y="98816"/>
                  </a:lnTo>
                  <a:lnTo>
                    <a:pt x="388620" y="74929"/>
                  </a:lnTo>
                  <a:lnTo>
                    <a:pt x="379018" y="51043"/>
                  </a:lnTo>
                  <a:lnTo>
                    <a:pt x="352044" y="30449"/>
                  </a:lnTo>
                  <a:lnTo>
                    <a:pt x="310438" y="14305"/>
                  </a:lnTo>
                  <a:lnTo>
                    <a:pt x="256946" y="3769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09229" y="934719"/>
              <a:ext cx="388620" cy="149860"/>
            </a:xfrm>
            <a:custGeom>
              <a:avLst/>
              <a:gdLst/>
              <a:ahLst/>
              <a:cxnLst/>
              <a:rect l="l" t="t" r="r" b="b"/>
              <a:pathLst>
                <a:path w="388620" h="149859">
                  <a:moveTo>
                    <a:pt x="194310" y="0"/>
                  </a:moveTo>
                  <a:lnTo>
                    <a:pt x="256946" y="3769"/>
                  </a:lnTo>
                  <a:lnTo>
                    <a:pt x="310438" y="14305"/>
                  </a:lnTo>
                  <a:lnTo>
                    <a:pt x="352044" y="30449"/>
                  </a:lnTo>
                  <a:lnTo>
                    <a:pt x="388620" y="74929"/>
                  </a:lnTo>
                  <a:lnTo>
                    <a:pt x="379018" y="98816"/>
                  </a:lnTo>
                  <a:lnTo>
                    <a:pt x="352044" y="119410"/>
                  </a:lnTo>
                  <a:lnTo>
                    <a:pt x="310438" y="135554"/>
                  </a:lnTo>
                  <a:lnTo>
                    <a:pt x="256946" y="146090"/>
                  </a:lnTo>
                  <a:lnTo>
                    <a:pt x="194310" y="149859"/>
                  </a:lnTo>
                  <a:lnTo>
                    <a:pt x="131673" y="146090"/>
                  </a:lnTo>
                  <a:lnTo>
                    <a:pt x="78181" y="135554"/>
                  </a:lnTo>
                  <a:lnTo>
                    <a:pt x="36575" y="119410"/>
                  </a:lnTo>
                  <a:lnTo>
                    <a:pt x="9601" y="98816"/>
                  </a:lnTo>
                  <a:lnTo>
                    <a:pt x="0" y="74929"/>
                  </a:lnTo>
                  <a:lnTo>
                    <a:pt x="9601" y="51043"/>
                  </a:lnTo>
                  <a:lnTo>
                    <a:pt x="36575" y="30449"/>
                  </a:lnTo>
                  <a:lnTo>
                    <a:pt x="78181" y="14305"/>
                  </a:lnTo>
                  <a:lnTo>
                    <a:pt x="131673" y="3769"/>
                  </a:lnTo>
                  <a:lnTo>
                    <a:pt x="19431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45400" y="1107439"/>
              <a:ext cx="260350" cy="99060"/>
            </a:xfrm>
            <a:custGeom>
              <a:avLst/>
              <a:gdLst/>
              <a:ahLst/>
              <a:cxnLst/>
              <a:rect l="l" t="t" r="r" b="b"/>
              <a:pathLst>
                <a:path w="260350" h="99059">
                  <a:moveTo>
                    <a:pt x="129540" y="0"/>
                  </a:moveTo>
                  <a:lnTo>
                    <a:pt x="78224" y="3810"/>
                  </a:lnTo>
                  <a:lnTo>
                    <a:pt x="37147" y="14287"/>
                  </a:lnTo>
                  <a:lnTo>
                    <a:pt x="9882" y="30003"/>
                  </a:lnTo>
                  <a:lnTo>
                    <a:pt x="0" y="49530"/>
                  </a:lnTo>
                  <a:lnTo>
                    <a:pt x="9882" y="69056"/>
                  </a:lnTo>
                  <a:lnTo>
                    <a:pt x="37147" y="84772"/>
                  </a:lnTo>
                  <a:lnTo>
                    <a:pt x="78224" y="95250"/>
                  </a:lnTo>
                  <a:lnTo>
                    <a:pt x="129540" y="99060"/>
                  </a:lnTo>
                  <a:lnTo>
                    <a:pt x="181054" y="95250"/>
                  </a:lnTo>
                  <a:lnTo>
                    <a:pt x="222567" y="84772"/>
                  </a:lnTo>
                  <a:lnTo>
                    <a:pt x="250269" y="69056"/>
                  </a:lnTo>
                  <a:lnTo>
                    <a:pt x="260350" y="49530"/>
                  </a:lnTo>
                  <a:lnTo>
                    <a:pt x="250269" y="30003"/>
                  </a:lnTo>
                  <a:lnTo>
                    <a:pt x="222567" y="14287"/>
                  </a:lnTo>
                  <a:lnTo>
                    <a:pt x="181054" y="381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645400" y="1107439"/>
              <a:ext cx="260350" cy="99060"/>
            </a:xfrm>
            <a:custGeom>
              <a:avLst/>
              <a:gdLst/>
              <a:ahLst/>
              <a:cxnLst/>
              <a:rect l="l" t="t" r="r" b="b"/>
              <a:pathLst>
                <a:path w="260350" h="99059">
                  <a:moveTo>
                    <a:pt x="129540" y="0"/>
                  </a:moveTo>
                  <a:lnTo>
                    <a:pt x="181054" y="3810"/>
                  </a:lnTo>
                  <a:lnTo>
                    <a:pt x="222567" y="14287"/>
                  </a:lnTo>
                  <a:lnTo>
                    <a:pt x="250269" y="30003"/>
                  </a:lnTo>
                  <a:lnTo>
                    <a:pt x="260350" y="49530"/>
                  </a:lnTo>
                  <a:lnTo>
                    <a:pt x="250269" y="69056"/>
                  </a:lnTo>
                  <a:lnTo>
                    <a:pt x="222567" y="84772"/>
                  </a:lnTo>
                  <a:lnTo>
                    <a:pt x="181054" y="95250"/>
                  </a:lnTo>
                  <a:lnTo>
                    <a:pt x="129540" y="99060"/>
                  </a:lnTo>
                  <a:lnTo>
                    <a:pt x="78224" y="95250"/>
                  </a:lnTo>
                  <a:lnTo>
                    <a:pt x="37147" y="84772"/>
                  </a:lnTo>
                  <a:lnTo>
                    <a:pt x="9882" y="69056"/>
                  </a:lnTo>
                  <a:lnTo>
                    <a:pt x="0" y="49530"/>
                  </a:lnTo>
                  <a:lnTo>
                    <a:pt x="9882" y="30003"/>
                  </a:lnTo>
                  <a:lnTo>
                    <a:pt x="37147" y="14287"/>
                  </a:lnTo>
                  <a:lnTo>
                    <a:pt x="78224" y="3810"/>
                  </a:lnTo>
                  <a:lnTo>
                    <a:pt x="12954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522210" y="1243330"/>
              <a:ext cx="151130" cy="58419"/>
            </a:xfrm>
            <a:custGeom>
              <a:avLst/>
              <a:gdLst/>
              <a:ahLst/>
              <a:cxnLst/>
              <a:rect l="l" t="t" r="r" b="b"/>
              <a:pathLst>
                <a:path w="151129" h="58419">
                  <a:moveTo>
                    <a:pt x="76200" y="0"/>
                  </a:moveTo>
                  <a:lnTo>
                    <a:pt x="46077" y="2242"/>
                  </a:lnTo>
                  <a:lnTo>
                    <a:pt x="21907" y="8413"/>
                  </a:lnTo>
                  <a:lnTo>
                    <a:pt x="5834" y="17680"/>
                  </a:lnTo>
                  <a:lnTo>
                    <a:pt x="0" y="29210"/>
                  </a:lnTo>
                  <a:lnTo>
                    <a:pt x="5834" y="40739"/>
                  </a:lnTo>
                  <a:lnTo>
                    <a:pt x="21907" y="50006"/>
                  </a:lnTo>
                  <a:lnTo>
                    <a:pt x="46077" y="56177"/>
                  </a:lnTo>
                  <a:lnTo>
                    <a:pt x="76200" y="58420"/>
                  </a:lnTo>
                  <a:lnTo>
                    <a:pt x="105588" y="56177"/>
                  </a:lnTo>
                  <a:lnTo>
                    <a:pt x="129381" y="50006"/>
                  </a:lnTo>
                  <a:lnTo>
                    <a:pt x="145315" y="40739"/>
                  </a:lnTo>
                  <a:lnTo>
                    <a:pt x="151130" y="29210"/>
                  </a:lnTo>
                  <a:lnTo>
                    <a:pt x="145315" y="17680"/>
                  </a:lnTo>
                  <a:lnTo>
                    <a:pt x="129381" y="8413"/>
                  </a:lnTo>
                  <a:lnTo>
                    <a:pt x="105588" y="224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522210" y="1243330"/>
              <a:ext cx="151130" cy="58419"/>
            </a:xfrm>
            <a:custGeom>
              <a:avLst/>
              <a:gdLst/>
              <a:ahLst/>
              <a:cxnLst/>
              <a:rect l="l" t="t" r="r" b="b"/>
              <a:pathLst>
                <a:path w="151129" h="58419">
                  <a:moveTo>
                    <a:pt x="76200" y="0"/>
                  </a:moveTo>
                  <a:lnTo>
                    <a:pt x="105588" y="2242"/>
                  </a:lnTo>
                  <a:lnTo>
                    <a:pt x="129381" y="8413"/>
                  </a:lnTo>
                  <a:lnTo>
                    <a:pt x="145315" y="17680"/>
                  </a:lnTo>
                  <a:lnTo>
                    <a:pt x="151130" y="29210"/>
                  </a:lnTo>
                  <a:lnTo>
                    <a:pt x="145315" y="40739"/>
                  </a:lnTo>
                  <a:lnTo>
                    <a:pt x="129381" y="50006"/>
                  </a:lnTo>
                  <a:lnTo>
                    <a:pt x="105588" y="56177"/>
                  </a:lnTo>
                  <a:lnTo>
                    <a:pt x="76200" y="58420"/>
                  </a:lnTo>
                  <a:lnTo>
                    <a:pt x="46077" y="56177"/>
                  </a:lnTo>
                  <a:lnTo>
                    <a:pt x="21907" y="50006"/>
                  </a:lnTo>
                  <a:lnTo>
                    <a:pt x="5834" y="40739"/>
                  </a:lnTo>
                  <a:lnTo>
                    <a:pt x="0" y="29210"/>
                  </a:lnTo>
                  <a:lnTo>
                    <a:pt x="5834" y="17680"/>
                  </a:lnTo>
                  <a:lnTo>
                    <a:pt x="21907" y="8413"/>
                  </a:lnTo>
                  <a:lnTo>
                    <a:pt x="46077" y="2242"/>
                  </a:lnTo>
                  <a:lnTo>
                    <a:pt x="7620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17219" y="2890520"/>
            <a:ext cx="2492375" cy="699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dirty="0" sz="1800" i="1">
                <a:solidFill>
                  <a:srgbClr val="FFF8C3"/>
                </a:solidFill>
                <a:latin typeface="Arial"/>
                <a:cs typeface="Arial"/>
              </a:rPr>
              <a:t>Marc</a:t>
            </a:r>
            <a:r>
              <a:rPr dirty="0" sz="1800" spc="-5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8C3"/>
                </a:solidFill>
                <a:latin typeface="Arial"/>
                <a:cs typeface="Arial"/>
              </a:rPr>
              <a:t>Petit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Les</a:t>
            </a:r>
            <a:r>
              <a:rPr dirty="0" sz="1400" spc="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Gémeaux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Exposition</a:t>
            </a:r>
            <a:r>
              <a:rPr dirty="0" sz="1400" spc="-15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8C3"/>
                </a:solidFill>
                <a:latin typeface="Arial"/>
                <a:cs typeface="Arial"/>
              </a:rPr>
              <a:t>permanente</a:t>
            </a:r>
            <a:r>
              <a:rPr dirty="0" sz="1400" spc="-20" i="1">
                <a:solidFill>
                  <a:srgbClr val="FFF8C3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8C3"/>
                </a:solidFill>
                <a:latin typeface="Arial"/>
                <a:cs typeface="Arial"/>
              </a:rPr>
              <a:t>Poitiers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219440" y="292100"/>
            <a:ext cx="857250" cy="438150"/>
          </a:xfrm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193675" marR="5080" indent="-181610">
              <a:lnSpc>
                <a:spcPts val="1570"/>
              </a:lnSpc>
              <a:spcBef>
                <a:spcPts val="240"/>
              </a:spcBef>
            </a:pPr>
            <a:r>
              <a:rPr dirty="0" sz="1400" i="1">
                <a:solidFill>
                  <a:srgbClr val="000000"/>
                </a:solidFill>
                <a:latin typeface="Arial"/>
                <a:cs typeface="Arial"/>
              </a:rPr>
              <a:t>C’est</a:t>
            </a:r>
            <a:r>
              <a:rPr dirty="0" sz="1400" spc="-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000000"/>
                </a:solidFill>
                <a:latin typeface="Arial"/>
                <a:cs typeface="Arial"/>
              </a:rPr>
              <a:t>cool, </a:t>
            </a:r>
            <a:r>
              <a:rPr dirty="0" sz="1400" i="1">
                <a:solidFill>
                  <a:srgbClr val="000000"/>
                </a:solidFill>
                <a:latin typeface="Arial"/>
                <a:cs typeface="Arial"/>
              </a:rPr>
              <a:t>ici</a:t>
            </a:r>
            <a:r>
              <a:rPr dirty="0" sz="1400" spc="-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000000"/>
                </a:solidFill>
                <a:latin typeface="Arial"/>
                <a:cs typeface="Arial"/>
              </a:rPr>
              <a:t>!....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438910"/>
            <a:ext cx="2160270" cy="21602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5014" y="2175414"/>
            <a:ext cx="4738560" cy="7850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376670" y="5058409"/>
            <a:ext cx="2972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R. Lemaçon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- E. &amp; </a:t>
            </a:r>
            <a:r>
              <a:rPr dirty="0" sz="1200" spc="-50">
                <a:solidFill>
                  <a:srgbClr val="FFFFFF"/>
                </a:solidFill>
                <a:latin typeface="Microsoft Sans Serif"/>
                <a:cs typeface="Microsoft Sans Serif"/>
              </a:rPr>
              <a:t>F.</a:t>
            </a:r>
            <a:r>
              <a:rPr dirty="0" sz="12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Selleret </a:t>
            </a:r>
            <a:r>
              <a:rPr dirty="0" sz="1200" spc="315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dirty="0" sz="12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G.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Senigout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1480" y="748030"/>
            <a:ext cx="262890" cy="232410"/>
            <a:chOff x="411480" y="748030"/>
            <a:chExt cx="262890" cy="232410"/>
          </a:xfrm>
        </p:grpSpPr>
        <p:sp>
          <p:nvSpPr>
            <p:cNvPr id="3" name="object 3" descr=""/>
            <p:cNvSpPr/>
            <p:nvPr/>
          </p:nvSpPr>
          <p:spPr>
            <a:xfrm>
              <a:off x="411480" y="748030"/>
              <a:ext cx="262890" cy="232410"/>
            </a:xfrm>
            <a:custGeom>
              <a:avLst/>
              <a:gdLst/>
              <a:ahLst/>
              <a:cxnLst/>
              <a:rect l="l" t="t" r="r" b="b"/>
              <a:pathLst>
                <a:path w="262890" h="232409">
                  <a:moveTo>
                    <a:pt x="209894" y="177800"/>
                  </a:moveTo>
                  <a:lnTo>
                    <a:pt x="147320" y="177800"/>
                  </a:lnTo>
                  <a:lnTo>
                    <a:pt x="238760" y="232410"/>
                  </a:lnTo>
                  <a:lnTo>
                    <a:pt x="209894" y="177800"/>
                  </a:lnTo>
                  <a:close/>
                </a:path>
                <a:path w="262890" h="232409">
                  <a:moveTo>
                    <a:pt x="116840" y="0"/>
                  </a:moveTo>
                  <a:lnTo>
                    <a:pt x="101600" y="87630"/>
                  </a:lnTo>
                  <a:lnTo>
                    <a:pt x="0" y="87630"/>
                  </a:lnTo>
                  <a:lnTo>
                    <a:pt x="91440" y="143510"/>
                  </a:lnTo>
                  <a:lnTo>
                    <a:pt x="76200" y="231140"/>
                  </a:lnTo>
                  <a:lnTo>
                    <a:pt x="147320" y="177800"/>
                  </a:lnTo>
                  <a:lnTo>
                    <a:pt x="209894" y="177800"/>
                  </a:lnTo>
                  <a:lnTo>
                    <a:pt x="191770" y="143510"/>
                  </a:lnTo>
                  <a:lnTo>
                    <a:pt x="262890" y="88900"/>
                  </a:lnTo>
                  <a:lnTo>
                    <a:pt x="163829" y="8763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11480" y="748030"/>
              <a:ext cx="262890" cy="232410"/>
            </a:xfrm>
            <a:custGeom>
              <a:avLst/>
              <a:gdLst/>
              <a:ahLst/>
              <a:cxnLst/>
              <a:rect l="l" t="t" r="r" b="b"/>
              <a:pathLst>
                <a:path w="262890" h="232409">
                  <a:moveTo>
                    <a:pt x="76200" y="231140"/>
                  </a:moveTo>
                  <a:lnTo>
                    <a:pt x="147320" y="177800"/>
                  </a:lnTo>
                  <a:lnTo>
                    <a:pt x="238760" y="232410"/>
                  </a:lnTo>
                  <a:lnTo>
                    <a:pt x="191770" y="143510"/>
                  </a:lnTo>
                  <a:lnTo>
                    <a:pt x="262890" y="88900"/>
                  </a:lnTo>
                  <a:lnTo>
                    <a:pt x="163829" y="87630"/>
                  </a:lnTo>
                  <a:lnTo>
                    <a:pt x="116840" y="0"/>
                  </a:lnTo>
                  <a:lnTo>
                    <a:pt x="101600" y="87630"/>
                  </a:lnTo>
                  <a:lnTo>
                    <a:pt x="0" y="87630"/>
                  </a:lnTo>
                  <a:lnTo>
                    <a:pt x="91440" y="143510"/>
                  </a:lnTo>
                  <a:lnTo>
                    <a:pt x="76200" y="231140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162300" y="1096009"/>
            <a:ext cx="5099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FFFFFF"/>
                </a:solidFill>
                <a:latin typeface="Microsoft Sans Serif"/>
                <a:cs typeface="Microsoft Sans Serif"/>
              </a:rPr>
              <a:t>Dubhé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81569" y="4455159"/>
            <a:ext cx="441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Pollux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4190" y="4577079"/>
            <a:ext cx="219709" cy="21970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842250" y="4983479"/>
            <a:ext cx="1290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99"/>
                </a:solidFill>
                <a:latin typeface="Times New Roman"/>
                <a:cs typeface="Times New Roman"/>
              </a:rPr>
              <a:t>Les</a:t>
            </a:r>
            <a:r>
              <a:rPr dirty="0" sz="1800" spc="-35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99"/>
                </a:solidFill>
                <a:latin typeface="Times New Roman"/>
                <a:cs typeface="Times New Roman"/>
              </a:rPr>
              <a:t>Gémeaux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4569" y="4036059"/>
            <a:ext cx="219709" cy="22097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201659" y="3798570"/>
            <a:ext cx="474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Castor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15632" y="720090"/>
            <a:ext cx="2845435" cy="1244600"/>
            <a:chOff x="615632" y="720090"/>
            <a:chExt cx="2845435" cy="1244600"/>
          </a:xfrm>
        </p:grpSpPr>
        <p:sp>
          <p:nvSpPr>
            <p:cNvPr id="12" name="object 12" descr=""/>
            <p:cNvSpPr/>
            <p:nvPr/>
          </p:nvSpPr>
          <p:spPr>
            <a:xfrm>
              <a:off x="633729" y="805180"/>
              <a:ext cx="2700020" cy="994410"/>
            </a:xfrm>
            <a:custGeom>
              <a:avLst/>
              <a:gdLst/>
              <a:ahLst/>
              <a:cxnLst/>
              <a:rect l="l" t="t" r="r" b="b"/>
              <a:pathLst>
                <a:path w="2700020" h="994410">
                  <a:moveTo>
                    <a:pt x="2627630" y="969010"/>
                  </a:moveTo>
                  <a:lnTo>
                    <a:pt x="2700020" y="532130"/>
                  </a:lnTo>
                </a:path>
                <a:path w="2700020" h="994410">
                  <a:moveTo>
                    <a:pt x="1766570" y="994410"/>
                  </a:moveTo>
                  <a:lnTo>
                    <a:pt x="1673859" y="454660"/>
                  </a:lnTo>
                </a:path>
                <a:path w="2700020" h="994410">
                  <a:moveTo>
                    <a:pt x="826769" y="60960"/>
                  </a:moveTo>
                  <a:lnTo>
                    <a:pt x="1526539" y="454660"/>
                  </a:lnTo>
                </a:path>
                <a:path w="2700020" h="994410">
                  <a:moveTo>
                    <a:pt x="445770" y="0"/>
                  </a:moveTo>
                  <a:lnTo>
                    <a:pt x="838200" y="95250"/>
                  </a:lnTo>
                </a:path>
                <a:path w="2700020" h="994410">
                  <a:moveTo>
                    <a:pt x="0" y="27940"/>
                  </a:moveTo>
                  <a:lnTo>
                    <a:pt x="401320" y="1270"/>
                  </a:lnTo>
                </a:path>
              </a:pathLst>
            </a:custGeom>
            <a:ln w="35941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01750" y="753110"/>
              <a:ext cx="349250" cy="370840"/>
            </a:xfrm>
            <a:custGeom>
              <a:avLst/>
              <a:gdLst/>
              <a:ahLst/>
              <a:cxnLst/>
              <a:rect l="l" t="t" r="r" b="b"/>
              <a:pathLst>
                <a:path w="349250" h="370840">
                  <a:moveTo>
                    <a:pt x="250109" y="270510"/>
                  </a:moveTo>
                  <a:lnTo>
                    <a:pt x="171450" y="270510"/>
                  </a:lnTo>
                  <a:lnTo>
                    <a:pt x="278130" y="370839"/>
                  </a:lnTo>
                  <a:lnTo>
                    <a:pt x="250109" y="270510"/>
                  </a:lnTo>
                  <a:close/>
                </a:path>
                <a:path w="349250" h="370840">
                  <a:moveTo>
                    <a:pt x="0" y="106679"/>
                  </a:moveTo>
                  <a:lnTo>
                    <a:pt x="105409" y="207010"/>
                  </a:lnTo>
                  <a:lnTo>
                    <a:pt x="62230" y="336550"/>
                  </a:lnTo>
                  <a:lnTo>
                    <a:pt x="171450" y="270510"/>
                  </a:lnTo>
                  <a:lnTo>
                    <a:pt x="250109" y="270510"/>
                  </a:lnTo>
                  <a:lnTo>
                    <a:pt x="238759" y="229869"/>
                  </a:lnTo>
                  <a:lnTo>
                    <a:pt x="349250" y="162560"/>
                  </a:lnTo>
                  <a:lnTo>
                    <a:pt x="214630" y="140969"/>
                  </a:lnTo>
                  <a:lnTo>
                    <a:pt x="211197" y="128269"/>
                  </a:lnTo>
                  <a:lnTo>
                    <a:pt x="132080" y="128269"/>
                  </a:lnTo>
                  <a:lnTo>
                    <a:pt x="0" y="106679"/>
                  </a:lnTo>
                  <a:close/>
                </a:path>
                <a:path w="349250" h="370840">
                  <a:moveTo>
                    <a:pt x="176530" y="0"/>
                  </a:moveTo>
                  <a:lnTo>
                    <a:pt x="132080" y="128269"/>
                  </a:lnTo>
                  <a:lnTo>
                    <a:pt x="211197" y="128269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01750" y="753110"/>
              <a:ext cx="349250" cy="370840"/>
            </a:xfrm>
            <a:custGeom>
              <a:avLst/>
              <a:gdLst/>
              <a:ahLst/>
              <a:cxnLst/>
              <a:rect l="l" t="t" r="r" b="b"/>
              <a:pathLst>
                <a:path w="349250" h="370840">
                  <a:moveTo>
                    <a:pt x="278130" y="370839"/>
                  </a:moveTo>
                  <a:lnTo>
                    <a:pt x="171450" y="270510"/>
                  </a:lnTo>
                  <a:lnTo>
                    <a:pt x="62230" y="336550"/>
                  </a:lnTo>
                  <a:lnTo>
                    <a:pt x="105409" y="207010"/>
                  </a:lnTo>
                  <a:lnTo>
                    <a:pt x="0" y="106679"/>
                  </a:lnTo>
                  <a:lnTo>
                    <a:pt x="132080" y="128269"/>
                  </a:lnTo>
                  <a:lnTo>
                    <a:pt x="176530" y="0"/>
                  </a:lnTo>
                  <a:lnTo>
                    <a:pt x="214630" y="140969"/>
                  </a:lnTo>
                  <a:lnTo>
                    <a:pt x="349250" y="162560"/>
                  </a:lnTo>
                  <a:lnTo>
                    <a:pt x="238759" y="229869"/>
                  </a:lnTo>
                  <a:lnTo>
                    <a:pt x="278130" y="370839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34719" y="720090"/>
              <a:ext cx="264160" cy="232410"/>
            </a:xfrm>
            <a:custGeom>
              <a:avLst/>
              <a:gdLst/>
              <a:ahLst/>
              <a:cxnLst/>
              <a:rect l="l" t="t" r="r" b="b"/>
              <a:pathLst>
                <a:path w="264159" h="232409">
                  <a:moveTo>
                    <a:pt x="210426" y="176530"/>
                  </a:moveTo>
                  <a:lnTo>
                    <a:pt x="147320" y="176530"/>
                  </a:lnTo>
                  <a:lnTo>
                    <a:pt x="238760" y="232410"/>
                  </a:lnTo>
                  <a:lnTo>
                    <a:pt x="210426" y="176530"/>
                  </a:lnTo>
                  <a:close/>
                </a:path>
                <a:path w="264159" h="232409">
                  <a:moveTo>
                    <a:pt x="118110" y="0"/>
                  </a:moveTo>
                  <a:lnTo>
                    <a:pt x="101600" y="87630"/>
                  </a:lnTo>
                  <a:lnTo>
                    <a:pt x="0" y="87630"/>
                  </a:lnTo>
                  <a:lnTo>
                    <a:pt x="92710" y="143510"/>
                  </a:lnTo>
                  <a:lnTo>
                    <a:pt x="77470" y="231139"/>
                  </a:lnTo>
                  <a:lnTo>
                    <a:pt x="147320" y="176530"/>
                  </a:lnTo>
                  <a:lnTo>
                    <a:pt x="210426" y="176530"/>
                  </a:lnTo>
                  <a:lnTo>
                    <a:pt x="193040" y="142239"/>
                  </a:lnTo>
                  <a:lnTo>
                    <a:pt x="264160" y="88900"/>
                  </a:lnTo>
                  <a:lnTo>
                    <a:pt x="163830" y="8763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34719" y="720090"/>
              <a:ext cx="264160" cy="232410"/>
            </a:xfrm>
            <a:custGeom>
              <a:avLst/>
              <a:gdLst/>
              <a:ahLst/>
              <a:cxnLst/>
              <a:rect l="l" t="t" r="r" b="b"/>
              <a:pathLst>
                <a:path w="264159" h="232409">
                  <a:moveTo>
                    <a:pt x="77470" y="231139"/>
                  </a:moveTo>
                  <a:lnTo>
                    <a:pt x="147320" y="176530"/>
                  </a:lnTo>
                  <a:lnTo>
                    <a:pt x="238760" y="232410"/>
                  </a:lnTo>
                  <a:lnTo>
                    <a:pt x="193040" y="142239"/>
                  </a:lnTo>
                  <a:lnTo>
                    <a:pt x="264160" y="88900"/>
                  </a:lnTo>
                  <a:lnTo>
                    <a:pt x="163830" y="87630"/>
                  </a:lnTo>
                  <a:lnTo>
                    <a:pt x="118110" y="0"/>
                  </a:lnTo>
                  <a:lnTo>
                    <a:pt x="101600" y="87630"/>
                  </a:lnTo>
                  <a:lnTo>
                    <a:pt x="0" y="87630"/>
                  </a:lnTo>
                  <a:lnTo>
                    <a:pt x="92710" y="143510"/>
                  </a:lnTo>
                  <a:lnTo>
                    <a:pt x="77470" y="231139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219959" y="1583690"/>
              <a:ext cx="285750" cy="302260"/>
            </a:xfrm>
            <a:custGeom>
              <a:avLst/>
              <a:gdLst/>
              <a:ahLst/>
              <a:cxnLst/>
              <a:rect l="l" t="t" r="r" b="b"/>
              <a:pathLst>
                <a:path w="285750" h="302260">
                  <a:moveTo>
                    <a:pt x="142239" y="0"/>
                  </a:moveTo>
                  <a:lnTo>
                    <a:pt x="110489" y="114300"/>
                  </a:lnTo>
                  <a:lnTo>
                    <a:pt x="0" y="132080"/>
                  </a:lnTo>
                  <a:lnTo>
                    <a:pt x="88900" y="186689"/>
                  </a:lnTo>
                  <a:lnTo>
                    <a:pt x="57150" y="302260"/>
                  </a:lnTo>
                  <a:lnTo>
                    <a:pt x="144779" y="219710"/>
                  </a:lnTo>
                  <a:lnTo>
                    <a:pt x="215257" y="219710"/>
                  </a:lnTo>
                  <a:lnTo>
                    <a:pt x="198119" y="168910"/>
                  </a:lnTo>
                  <a:lnTo>
                    <a:pt x="267950" y="104139"/>
                  </a:lnTo>
                  <a:lnTo>
                    <a:pt x="176529" y="104139"/>
                  </a:lnTo>
                  <a:lnTo>
                    <a:pt x="142239" y="0"/>
                  </a:lnTo>
                  <a:close/>
                </a:path>
                <a:path w="285750" h="302260">
                  <a:moveTo>
                    <a:pt x="215257" y="219710"/>
                  </a:moveTo>
                  <a:lnTo>
                    <a:pt x="144779" y="219710"/>
                  </a:lnTo>
                  <a:lnTo>
                    <a:pt x="233679" y="274320"/>
                  </a:lnTo>
                  <a:lnTo>
                    <a:pt x="215257" y="219710"/>
                  </a:lnTo>
                  <a:close/>
                </a:path>
                <a:path w="285750" h="302260">
                  <a:moveTo>
                    <a:pt x="285750" y="87630"/>
                  </a:moveTo>
                  <a:lnTo>
                    <a:pt x="176529" y="104139"/>
                  </a:lnTo>
                  <a:lnTo>
                    <a:pt x="267950" y="104139"/>
                  </a:lnTo>
                  <a:lnTo>
                    <a:pt x="285750" y="8763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219959" y="1583690"/>
              <a:ext cx="285750" cy="302260"/>
            </a:xfrm>
            <a:custGeom>
              <a:avLst/>
              <a:gdLst/>
              <a:ahLst/>
              <a:cxnLst/>
              <a:rect l="l" t="t" r="r" b="b"/>
              <a:pathLst>
                <a:path w="285750" h="302260">
                  <a:moveTo>
                    <a:pt x="57150" y="302260"/>
                  </a:moveTo>
                  <a:lnTo>
                    <a:pt x="144779" y="219710"/>
                  </a:lnTo>
                  <a:lnTo>
                    <a:pt x="233679" y="274320"/>
                  </a:lnTo>
                  <a:lnTo>
                    <a:pt x="198119" y="168910"/>
                  </a:lnTo>
                  <a:lnTo>
                    <a:pt x="285750" y="87630"/>
                  </a:lnTo>
                  <a:lnTo>
                    <a:pt x="176529" y="104139"/>
                  </a:lnTo>
                  <a:lnTo>
                    <a:pt x="142239" y="0"/>
                  </a:lnTo>
                  <a:lnTo>
                    <a:pt x="110489" y="114300"/>
                  </a:lnTo>
                  <a:lnTo>
                    <a:pt x="0" y="132080"/>
                  </a:lnTo>
                  <a:lnTo>
                    <a:pt x="88900" y="186689"/>
                  </a:lnTo>
                  <a:lnTo>
                    <a:pt x="57150" y="30226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128009" y="1621790"/>
              <a:ext cx="332740" cy="342900"/>
            </a:xfrm>
            <a:custGeom>
              <a:avLst/>
              <a:gdLst/>
              <a:ahLst/>
              <a:cxnLst/>
              <a:rect l="l" t="t" r="r" b="b"/>
              <a:pathLst>
                <a:path w="332739" h="342900">
                  <a:moveTo>
                    <a:pt x="163829" y="0"/>
                  </a:moveTo>
                  <a:lnTo>
                    <a:pt x="128269" y="130810"/>
                  </a:lnTo>
                  <a:lnTo>
                    <a:pt x="0" y="147320"/>
                  </a:lnTo>
                  <a:lnTo>
                    <a:pt x="105409" y="212089"/>
                  </a:lnTo>
                  <a:lnTo>
                    <a:pt x="69850" y="342900"/>
                  </a:lnTo>
                  <a:lnTo>
                    <a:pt x="170179" y="251460"/>
                  </a:lnTo>
                  <a:lnTo>
                    <a:pt x="253245" y="251460"/>
                  </a:lnTo>
                  <a:lnTo>
                    <a:pt x="232410" y="194310"/>
                  </a:lnTo>
                  <a:lnTo>
                    <a:pt x="314624" y="119380"/>
                  </a:lnTo>
                  <a:lnTo>
                    <a:pt x="207010" y="119380"/>
                  </a:lnTo>
                  <a:lnTo>
                    <a:pt x="163829" y="0"/>
                  </a:lnTo>
                  <a:close/>
                </a:path>
                <a:path w="332739" h="342900">
                  <a:moveTo>
                    <a:pt x="253245" y="251460"/>
                  </a:moveTo>
                  <a:lnTo>
                    <a:pt x="170179" y="251460"/>
                  </a:lnTo>
                  <a:lnTo>
                    <a:pt x="276860" y="316230"/>
                  </a:lnTo>
                  <a:lnTo>
                    <a:pt x="253245" y="251460"/>
                  </a:lnTo>
                  <a:close/>
                </a:path>
                <a:path w="332739" h="342900">
                  <a:moveTo>
                    <a:pt x="332739" y="102870"/>
                  </a:moveTo>
                  <a:lnTo>
                    <a:pt x="207010" y="119380"/>
                  </a:lnTo>
                  <a:lnTo>
                    <a:pt x="314624" y="119380"/>
                  </a:lnTo>
                  <a:lnTo>
                    <a:pt x="332739" y="10287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128009" y="1621790"/>
              <a:ext cx="332740" cy="342900"/>
            </a:xfrm>
            <a:custGeom>
              <a:avLst/>
              <a:gdLst/>
              <a:ahLst/>
              <a:cxnLst/>
              <a:rect l="l" t="t" r="r" b="b"/>
              <a:pathLst>
                <a:path w="332739" h="342900">
                  <a:moveTo>
                    <a:pt x="69850" y="342900"/>
                  </a:moveTo>
                  <a:lnTo>
                    <a:pt x="170179" y="251460"/>
                  </a:lnTo>
                  <a:lnTo>
                    <a:pt x="276860" y="316230"/>
                  </a:lnTo>
                  <a:lnTo>
                    <a:pt x="232410" y="194310"/>
                  </a:lnTo>
                  <a:lnTo>
                    <a:pt x="332739" y="102870"/>
                  </a:lnTo>
                  <a:lnTo>
                    <a:pt x="207010" y="119380"/>
                  </a:lnTo>
                  <a:lnTo>
                    <a:pt x="163829" y="0"/>
                  </a:lnTo>
                  <a:lnTo>
                    <a:pt x="128269" y="130810"/>
                  </a:lnTo>
                  <a:lnTo>
                    <a:pt x="0" y="147320"/>
                  </a:lnTo>
                  <a:lnTo>
                    <a:pt x="105409" y="212089"/>
                  </a:lnTo>
                  <a:lnTo>
                    <a:pt x="69850" y="34290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400299" y="1774190"/>
              <a:ext cx="839469" cy="0"/>
            </a:xfrm>
            <a:custGeom>
              <a:avLst/>
              <a:gdLst/>
              <a:ahLst/>
              <a:cxnLst/>
              <a:rect l="l" t="t" r="r" b="b"/>
              <a:pathLst>
                <a:path w="839469" h="0">
                  <a:moveTo>
                    <a:pt x="0" y="0"/>
                  </a:moveTo>
                  <a:lnTo>
                    <a:pt x="839469" y="0"/>
                  </a:lnTo>
                </a:path>
              </a:pathLst>
            </a:custGeom>
            <a:ln w="35941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577339" y="1276350"/>
            <a:ext cx="5734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FFFFFF"/>
                </a:solidFill>
                <a:latin typeface="Microsoft Sans Serif"/>
                <a:cs typeface="Microsoft Sans Serif"/>
              </a:rPr>
              <a:t>Mégrez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114550" y="1149350"/>
            <a:ext cx="1237615" cy="321310"/>
            <a:chOff x="2114550" y="1149350"/>
            <a:chExt cx="1237615" cy="321310"/>
          </a:xfrm>
        </p:grpSpPr>
        <p:sp>
          <p:nvSpPr>
            <p:cNvPr id="24" name="object 24" descr=""/>
            <p:cNvSpPr/>
            <p:nvPr/>
          </p:nvSpPr>
          <p:spPr>
            <a:xfrm>
              <a:off x="2307589" y="1297939"/>
              <a:ext cx="1026160" cy="39370"/>
            </a:xfrm>
            <a:custGeom>
              <a:avLst/>
              <a:gdLst/>
              <a:ahLst/>
              <a:cxnLst/>
              <a:rect l="l" t="t" r="r" b="b"/>
              <a:pathLst>
                <a:path w="1026160" h="39369">
                  <a:moveTo>
                    <a:pt x="0" y="0"/>
                  </a:moveTo>
                  <a:lnTo>
                    <a:pt x="1026160" y="39370"/>
                  </a:lnTo>
                </a:path>
              </a:pathLst>
            </a:custGeom>
            <a:ln w="35941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114550" y="1149350"/>
              <a:ext cx="351790" cy="321310"/>
            </a:xfrm>
            <a:custGeom>
              <a:avLst/>
              <a:gdLst/>
              <a:ahLst/>
              <a:cxnLst/>
              <a:rect l="l" t="t" r="r" b="b"/>
              <a:pathLst>
                <a:path w="351789" h="321309">
                  <a:moveTo>
                    <a:pt x="160019" y="0"/>
                  </a:moveTo>
                  <a:lnTo>
                    <a:pt x="135889" y="121920"/>
                  </a:lnTo>
                  <a:lnTo>
                    <a:pt x="0" y="124460"/>
                  </a:lnTo>
                  <a:lnTo>
                    <a:pt x="119380" y="198120"/>
                  </a:lnTo>
                  <a:lnTo>
                    <a:pt x="95250" y="321310"/>
                  </a:lnTo>
                  <a:lnTo>
                    <a:pt x="193039" y="242570"/>
                  </a:lnTo>
                  <a:lnTo>
                    <a:pt x="277627" y="242570"/>
                  </a:lnTo>
                  <a:lnTo>
                    <a:pt x="254000" y="194310"/>
                  </a:lnTo>
                  <a:lnTo>
                    <a:pt x="348583" y="119379"/>
                  </a:lnTo>
                  <a:lnTo>
                    <a:pt x="218439" y="119379"/>
                  </a:lnTo>
                  <a:lnTo>
                    <a:pt x="160019" y="0"/>
                  </a:lnTo>
                  <a:close/>
                </a:path>
                <a:path w="351789" h="321309">
                  <a:moveTo>
                    <a:pt x="277627" y="242570"/>
                  </a:moveTo>
                  <a:lnTo>
                    <a:pt x="193039" y="242570"/>
                  </a:lnTo>
                  <a:lnTo>
                    <a:pt x="313689" y="316229"/>
                  </a:lnTo>
                  <a:lnTo>
                    <a:pt x="277627" y="242570"/>
                  </a:lnTo>
                  <a:close/>
                </a:path>
                <a:path w="351789" h="321309">
                  <a:moveTo>
                    <a:pt x="351789" y="116839"/>
                  </a:moveTo>
                  <a:lnTo>
                    <a:pt x="218439" y="119379"/>
                  </a:lnTo>
                  <a:lnTo>
                    <a:pt x="348583" y="119379"/>
                  </a:lnTo>
                  <a:lnTo>
                    <a:pt x="351789" y="116839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114550" y="1149350"/>
              <a:ext cx="351790" cy="321310"/>
            </a:xfrm>
            <a:custGeom>
              <a:avLst/>
              <a:gdLst/>
              <a:ahLst/>
              <a:cxnLst/>
              <a:rect l="l" t="t" r="r" b="b"/>
              <a:pathLst>
                <a:path w="351789" h="321309">
                  <a:moveTo>
                    <a:pt x="95250" y="321310"/>
                  </a:moveTo>
                  <a:lnTo>
                    <a:pt x="193039" y="242570"/>
                  </a:lnTo>
                  <a:lnTo>
                    <a:pt x="313689" y="316229"/>
                  </a:lnTo>
                  <a:lnTo>
                    <a:pt x="254000" y="194310"/>
                  </a:lnTo>
                  <a:lnTo>
                    <a:pt x="351789" y="116839"/>
                  </a:lnTo>
                  <a:lnTo>
                    <a:pt x="218439" y="119379"/>
                  </a:lnTo>
                  <a:lnTo>
                    <a:pt x="160019" y="0"/>
                  </a:lnTo>
                  <a:lnTo>
                    <a:pt x="135889" y="121920"/>
                  </a:lnTo>
                  <a:lnTo>
                    <a:pt x="0" y="124460"/>
                  </a:lnTo>
                  <a:lnTo>
                    <a:pt x="119380" y="198120"/>
                  </a:lnTo>
                  <a:lnTo>
                    <a:pt x="95250" y="321310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156969" y="1996440"/>
            <a:ext cx="2282190" cy="47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55"/>
              </a:lnSpc>
              <a:spcBef>
                <a:spcPts val="100"/>
              </a:spcBef>
            </a:pPr>
            <a:r>
              <a:rPr dirty="0" sz="1300" spc="-10">
                <a:solidFill>
                  <a:srgbClr val="FFFFFF"/>
                </a:solidFill>
                <a:latin typeface="Microsoft Sans Serif"/>
                <a:cs typeface="Microsoft Sans Serif"/>
              </a:rPr>
              <a:t>Mérac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ts val="2055"/>
              </a:lnSpc>
            </a:pPr>
            <a:r>
              <a:rPr dirty="0" sz="1800">
                <a:solidFill>
                  <a:srgbClr val="FFFF99"/>
                </a:solidFill>
                <a:latin typeface="Times New Roman"/>
                <a:cs typeface="Times New Roman"/>
              </a:rPr>
              <a:t>La</a:t>
            </a:r>
            <a:r>
              <a:rPr dirty="0" sz="1800" spc="-35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99"/>
                </a:solidFill>
                <a:latin typeface="Times New Roman"/>
                <a:cs typeface="Times New Roman"/>
              </a:rPr>
              <a:t>Grande</a:t>
            </a:r>
            <a:r>
              <a:rPr dirty="0" sz="1800" spc="-3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99"/>
                </a:solidFill>
                <a:latin typeface="Times New Roman"/>
                <a:cs typeface="Times New Roman"/>
              </a:rPr>
              <a:t>Ourse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108960" y="1200150"/>
            <a:ext cx="311150" cy="345440"/>
            <a:chOff x="3108960" y="1200150"/>
            <a:chExt cx="311150" cy="345440"/>
          </a:xfrm>
        </p:grpSpPr>
        <p:sp>
          <p:nvSpPr>
            <p:cNvPr id="29" name="object 29" descr=""/>
            <p:cNvSpPr/>
            <p:nvPr/>
          </p:nvSpPr>
          <p:spPr>
            <a:xfrm>
              <a:off x="3108960" y="1200150"/>
              <a:ext cx="311150" cy="345440"/>
            </a:xfrm>
            <a:custGeom>
              <a:avLst/>
              <a:gdLst/>
              <a:ahLst/>
              <a:cxnLst/>
              <a:rect l="l" t="t" r="r" b="b"/>
              <a:pathLst>
                <a:path w="311150" h="345440">
                  <a:moveTo>
                    <a:pt x="160019" y="0"/>
                  </a:moveTo>
                  <a:lnTo>
                    <a:pt x="119379" y="130810"/>
                  </a:lnTo>
                  <a:lnTo>
                    <a:pt x="0" y="156210"/>
                  </a:lnTo>
                  <a:lnTo>
                    <a:pt x="93979" y="213360"/>
                  </a:lnTo>
                  <a:lnTo>
                    <a:pt x="53339" y="345439"/>
                  </a:lnTo>
                  <a:lnTo>
                    <a:pt x="152400" y="247650"/>
                  </a:lnTo>
                  <a:lnTo>
                    <a:pt x="230047" y="247650"/>
                  </a:lnTo>
                  <a:lnTo>
                    <a:pt x="213360" y="187960"/>
                  </a:lnTo>
                  <a:lnTo>
                    <a:pt x="286702" y="115570"/>
                  </a:lnTo>
                  <a:lnTo>
                    <a:pt x="193039" y="115570"/>
                  </a:lnTo>
                  <a:lnTo>
                    <a:pt x="160019" y="0"/>
                  </a:lnTo>
                  <a:close/>
                </a:path>
                <a:path w="311150" h="345440">
                  <a:moveTo>
                    <a:pt x="230047" y="247650"/>
                  </a:moveTo>
                  <a:lnTo>
                    <a:pt x="152400" y="247650"/>
                  </a:lnTo>
                  <a:lnTo>
                    <a:pt x="246379" y="306070"/>
                  </a:lnTo>
                  <a:lnTo>
                    <a:pt x="230047" y="247650"/>
                  </a:lnTo>
                  <a:close/>
                </a:path>
                <a:path w="311150" h="345440">
                  <a:moveTo>
                    <a:pt x="311150" y="91439"/>
                  </a:moveTo>
                  <a:lnTo>
                    <a:pt x="193039" y="115570"/>
                  </a:lnTo>
                  <a:lnTo>
                    <a:pt x="286702" y="115570"/>
                  </a:lnTo>
                  <a:lnTo>
                    <a:pt x="311150" y="91439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108960" y="1200150"/>
              <a:ext cx="311150" cy="345440"/>
            </a:xfrm>
            <a:custGeom>
              <a:avLst/>
              <a:gdLst/>
              <a:ahLst/>
              <a:cxnLst/>
              <a:rect l="l" t="t" r="r" b="b"/>
              <a:pathLst>
                <a:path w="311150" h="345440">
                  <a:moveTo>
                    <a:pt x="53339" y="345439"/>
                  </a:moveTo>
                  <a:lnTo>
                    <a:pt x="152400" y="247650"/>
                  </a:lnTo>
                  <a:lnTo>
                    <a:pt x="246379" y="306070"/>
                  </a:lnTo>
                  <a:lnTo>
                    <a:pt x="213360" y="187960"/>
                  </a:lnTo>
                  <a:lnTo>
                    <a:pt x="311150" y="91439"/>
                  </a:lnTo>
                  <a:lnTo>
                    <a:pt x="193039" y="115570"/>
                  </a:lnTo>
                  <a:lnTo>
                    <a:pt x="160019" y="0"/>
                  </a:lnTo>
                  <a:lnTo>
                    <a:pt x="119379" y="130810"/>
                  </a:lnTo>
                  <a:lnTo>
                    <a:pt x="0" y="156210"/>
                  </a:lnTo>
                  <a:lnTo>
                    <a:pt x="93979" y="213360"/>
                  </a:lnTo>
                  <a:lnTo>
                    <a:pt x="53339" y="345439"/>
                  </a:lnTo>
                  <a:close/>
                </a:path>
              </a:pathLst>
            </a:custGeom>
            <a:ln w="317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577079" y="726440"/>
            <a:ext cx="472948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/>
              <a:t>Repérage</a:t>
            </a:r>
            <a:r>
              <a:rPr dirty="0" sz="2200" spc="-40"/>
              <a:t> </a:t>
            </a:r>
            <a:r>
              <a:rPr dirty="0" sz="2200"/>
              <a:t>à</a:t>
            </a:r>
            <a:r>
              <a:rPr dirty="0" sz="2200" spc="-35"/>
              <a:t> </a:t>
            </a:r>
            <a:r>
              <a:rPr dirty="0" sz="2200"/>
              <a:t>partir</a:t>
            </a:r>
            <a:r>
              <a:rPr dirty="0" sz="2200" spc="-30"/>
              <a:t> </a:t>
            </a:r>
            <a:r>
              <a:rPr dirty="0" sz="2200"/>
              <a:t>de</a:t>
            </a:r>
            <a:r>
              <a:rPr dirty="0" sz="2200" spc="-30"/>
              <a:t> </a:t>
            </a:r>
            <a:r>
              <a:rPr dirty="0" sz="2200"/>
              <a:t>la</a:t>
            </a:r>
            <a:r>
              <a:rPr dirty="0" sz="2200" spc="-30"/>
              <a:t> </a:t>
            </a:r>
            <a:r>
              <a:rPr dirty="0" sz="2200"/>
              <a:t>Grande</a:t>
            </a:r>
            <a:r>
              <a:rPr dirty="0" sz="2200" spc="-30"/>
              <a:t> </a:t>
            </a:r>
            <a:r>
              <a:rPr dirty="0" sz="2200" spc="-10"/>
              <a:t>Ourse</a:t>
            </a:r>
            <a:endParaRPr sz="2200"/>
          </a:p>
        </p:txBody>
      </p:sp>
      <p:grpSp>
        <p:nvGrpSpPr>
          <p:cNvPr id="32" name="object 32" descr=""/>
          <p:cNvGrpSpPr/>
          <p:nvPr/>
        </p:nvGrpSpPr>
        <p:grpSpPr>
          <a:xfrm>
            <a:off x="702119" y="521779"/>
            <a:ext cx="7398384" cy="3618865"/>
            <a:chOff x="702119" y="521779"/>
            <a:chExt cx="7398384" cy="3618865"/>
          </a:xfrm>
        </p:grpSpPr>
        <p:sp>
          <p:nvSpPr>
            <p:cNvPr id="33" name="object 33" descr=""/>
            <p:cNvSpPr/>
            <p:nvPr/>
          </p:nvSpPr>
          <p:spPr>
            <a:xfrm>
              <a:off x="720089" y="539749"/>
              <a:ext cx="7241540" cy="3531870"/>
            </a:xfrm>
            <a:custGeom>
              <a:avLst/>
              <a:gdLst/>
              <a:ahLst/>
              <a:cxnLst/>
              <a:rect l="l" t="t" r="r" b="b"/>
              <a:pathLst>
                <a:path w="7241540" h="3531870">
                  <a:moveTo>
                    <a:pt x="0" y="0"/>
                  </a:moveTo>
                  <a:lnTo>
                    <a:pt x="7241539" y="3531870"/>
                  </a:lnTo>
                </a:path>
              </a:pathLst>
            </a:custGeom>
            <a:ln w="35941">
              <a:solidFill>
                <a:srgbClr val="E81D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931150" y="4020820"/>
              <a:ext cx="168910" cy="119380"/>
            </a:xfrm>
            <a:custGeom>
              <a:avLst/>
              <a:gdLst/>
              <a:ahLst/>
              <a:cxnLst/>
              <a:rect l="l" t="t" r="r" b="b"/>
              <a:pathLst>
                <a:path w="168909" h="119379">
                  <a:moveTo>
                    <a:pt x="46990" y="0"/>
                  </a:moveTo>
                  <a:lnTo>
                    <a:pt x="0" y="96519"/>
                  </a:lnTo>
                  <a:lnTo>
                    <a:pt x="168909" y="119379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E81D62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fast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396229" y="200660"/>
          <a:ext cx="4219575" cy="516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7415"/>
                <a:gridCol w="1958975"/>
              </a:tblGrid>
              <a:tr h="1024890">
                <a:tc gridSpan="2"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Bef>
                          <a:spcPts val="14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Échelle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magnitude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116205" marR="116205">
                        <a:lnSpc>
                          <a:spcPts val="158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Plus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valeur de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la magnitude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est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grande, plus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la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luminosité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diminue.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Et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Inversement...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3515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9079">
                <a:tc>
                  <a:txBody>
                    <a:bodyPr/>
                    <a:lstStyle/>
                    <a:p>
                      <a:pPr algn="ctr" marL="437515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1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6245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2,5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algn="ctr" marL="4368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Véga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81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1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6034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75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2,5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6034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2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30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75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6,3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302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68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15,81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4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68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39,69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75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100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6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75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250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7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75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627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8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75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1575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marL="4362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9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75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3954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marL="4381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560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algn="ctr" marL="4381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30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lnL w="952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560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Mille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milliards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90" y="173990"/>
            <a:ext cx="42291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075"/>
                </a:solidFill>
              </a:rPr>
              <a:t>II.</a:t>
            </a:r>
            <a:r>
              <a:rPr dirty="0" sz="3200" spc="-10">
                <a:solidFill>
                  <a:srgbClr val="FFF075"/>
                </a:solidFill>
              </a:rPr>
              <a:t> </a:t>
            </a:r>
            <a:r>
              <a:rPr dirty="0" sz="3200">
                <a:solidFill>
                  <a:srgbClr val="FFF075"/>
                </a:solidFill>
              </a:rPr>
              <a:t>Notion</a:t>
            </a:r>
            <a:r>
              <a:rPr dirty="0" sz="3200" spc="10">
                <a:solidFill>
                  <a:srgbClr val="FFF075"/>
                </a:solidFill>
              </a:rPr>
              <a:t> </a:t>
            </a:r>
            <a:r>
              <a:rPr dirty="0" sz="3200">
                <a:solidFill>
                  <a:srgbClr val="FFF075"/>
                </a:solidFill>
              </a:rPr>
              <a:t>de</a:t>
            </a:r>
            <a:r>
              <a:rPr dirty="0" sz="3200" spc="10">
                <a:solidFill>
                  <a:srgbClr val="FFF075"/>
                </a:solidFill>
              </a:rPr>
              <a:t> </a:t>
            </a:r>
            <a:r>
              <a:rPr dirty="0" sz="3200" spc="-10">
                <a:solidFill>
                  <a:srgbClr val="FFF075"/>
                </a:solidFill>
              </a:rPr>
              <a:t>magnitude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330200" y="1220470"/>
            <a:ext cx="4698365" cy="4145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>
              <a:lnSpc>
                <a:spcPts val="1625"/>
              </a:lnSpc>
              <a:spcBef>
                <a:spcPts val="100"/>
              </a:spcBef>
            </a:pP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0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1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apparente</a:t>
            </a:r>
            <a:r>
              <a:rPr dirty="0" sz="1400" spc="1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(m,</a:t>
            </a:r>
            <a:r>
              <a:rPr dirty="0" sz="1400" spc="1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1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ou</a:t>
            </a:r>
            <a:r>
              <a:rPr dirty="0" sz="1400" spc="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mag)</a:t>
            </a:r>
            <a:r>
              <a:rPr dirty="0" sz="1400" spc="6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400">
              <a:latin typeface="Microsoft Sans Serif"/>
              <a:cs typeface="Microsoft Sans Serif"/>
            </a:endParaRPr>
          </a:p>
          <a:p>
            <a:pPr marL="118745" marR="80010">
              <a:lnSpc>
                <a:spcPct val="93700"/>
              </a:lnSpc>
              <a:spcBef>
                <a:spcPts val="5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mesure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luminosité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faiblesse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lumineuse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perçue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d'un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objet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ciel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depuis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terre.</a:t>
            </a:r>
            <a:endParaRPr sz="1400">
              <a:latin typeface="Microsoft Sans Serif"/>
              <a:cs typeface="Microsoft Sans Serif"/>
            </a:endParaRPr>
          </a:p>
          <a:p>
            <a:pPr algn="just" marL="118745" marR="79375">
              <a:lnSpc>
                <a:spcPts val="1570"/>
              </a:lnSpc>
              <a:spcBef>
                <a:spcPts val="3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Nous</a:t>
            </a:r>
            <a:r>
              <a:rPr dirty="0" sz="1400" spc="1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avons</a:t>
            </a:r>
            <a:r>
              <a:rPr dirty="0" sz="1400" spc="1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utilisé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terme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perçu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dans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définition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parce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magnitude,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telle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nous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l'entendons</a:t>
            </a:r>
            <a:endParaRPr sz="1400">
              <a:latin typeface="Microsoft Sans Serif"/>
              <a:cs typeface="Microsoft Sans Serif"/>
            </a:endParaRPr>
          </a:p>
          <a:p>
            <a:pPr algn="just" marL="118745" marR="79375">
              <a:lnSpc>
                <a:spcPts val="1570"/>
              </a:lnSpc>
              <a:spcBef>
                <a:spcPts val="1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habituellement,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ne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renseigne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pas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sur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luminosité</a:t>
            </a:r>
            <a:r>
              <a:rPr dirty="0" sz="14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réelle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l'objet.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Elle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fait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référence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façon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dont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elle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semble être.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630"/>
              </a:lnSpc>
            </a:pP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Comment</a:t>
            </a:r>
            <a:r>
              <a:rPr dirty="0" sz="1400" spc="-20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fonctionne</a:t>
            </a:r>
            <a:r>
              <a:rPr dirty="0" sz="1400" spc="-10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l'échelle</a:t>
            </a:r>
            <a:r>
              <a:rPr dirty="0" sz="1400" spc="-10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075"/>
                </a:solidFill>
                <a:latin typeface="Microsoft Sans Serif"/>
                <a:cs typeface="Microsoft Sans Serif"/>
              </a:rPr>
              <a:t>?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57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différence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d'une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(comme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2)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change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luminosité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d'environ 2,5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fois.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(2,512)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57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</a:t>
            </a:r>
            <a:r>
              <a:rPr dirty="0" sz="1400" spc="4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facteur</a:t>
            </a:r>
            <a:r>
              <a:rPr dirty="0" sz="1400" spc="4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dirty="0" sz="1400" spc="4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cumule</a:t>
            </a:r>
            <a:r>
              <a:rPr dirty="0" sz="1400" spc="4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4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chaque</a:t>
            </a:r>
            <a:r>
              <a:rPr dirty="0" sz="1400" spc="4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étape,</a:t>
            </a:r>
            <a:r>
              <a:rPr dirty="0" sz="1400" spc="4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</a:t>
            </a:r>
            <a:r>
              <a:rPr dirty="0" sz="1400" spc="4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qui</a:t>
            </a:r>
            <a:r>
              <a:rPr dirty="0" sz="1400" spc="4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signifie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qu'une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6,25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fois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plus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sombre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49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qu'une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(2,5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2,5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=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6,25).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93800"/>
              </a:lnSpc>
              <a:spcBef>
                <a:spcPts val="5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Si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nous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étendons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cette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échelle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cinq</a:t>
            </a:r>
            <a:r>
              <a:rPr dirty="0" sz="1400" spc="6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magnitudes,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facteur</a:t>
            </a:r>
            <a:r>
              <a:rPr dirty="0" sz="1400" spc="2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devient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2,5,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élevé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cinquième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puissance,</a:t>
            </a:r>
            <a:r>
              <a:rPr dirty="0" sz="1400" spc="2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soit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environ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100.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481954" y="1644014"/>
          <a:ext cx="4018915" cy="319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245"/>
                <a:gridCol w="1593850"/>
              </a:tblGrid>
              <a:tr h="4095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Quelques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exemples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magnitude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351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 marR="287020">
                        <a:lnSpc>
                          <a:spcPts val="1550"/>
                        </a:lnSpc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Soleil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ts val="155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26,8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 marR="3378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Pleine</a:t>
                      </a:r>
                      <a:r>
                        <a:rPr dirty="0" sz="14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Lune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12,7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ctr" marR="3359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Vénus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(maxi)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4,4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 marR="3371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Mars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2,8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 marR="3371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Jupiter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2,5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 marR="3365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Véga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49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65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495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ctr" marR="3359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Castor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1,58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 marR="3378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Polaris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65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2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 marR="3352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M35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Messier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Gémeaux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5,1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algn="ctr" marR="3365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Pluton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14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86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729" rIns="0" bIns="0" rtlCol="0" vert="horz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075"/>
                </a:solidFill>
              </a:rPr>
              <a:t>II.</a:t>
            </a:r>
            <a:r>
              <a:rPr dirty="0" sz="3200" spc="5">
                <a:solidFill>
                  <a:srgbClr val="FFF075"/>
                </a:solidFill>
              </a:rPr>
              <a:t> </a:t>
            </a:r>
            <a:r>
              <a:rPr dirty="0" sz="3200">
                <a:solidFill>
                  <a:srgbClr val="FFF075"/>
                </a:solidFill>
              </a:rPr>
              <a:t>Notion</a:t>
            </a:r>
            <a:r>
              <a:rPr dirty="0" sz="3200" spc="15">
                <a:solidFill>
                  <a:srgbClr val="FFF075"/>
                </a:solidFill>
              </a:rPr>
              <a:t> </a:t>
            </a:r>
            <a:r>
              <a:rPr dirty="0" sz="3200">
                <a:solidFill>
                  <a:srgbClr val="FFF075"/>
                </a:solidFill>
              </a:rPr>
              <a:t>de</a:t>
            </a:r>
            <a:r>
              <a:rPr dirty="0" sz="3200" spc="10">
                <a:solidFill>
                  <a:srgbClr val="FFF075"/>
                </a:solidFill>
              </a:rPr>
              <a:t> </a:t>
            </a:r>
            <a:r>
              <a:rPr dirty="0" sz="3200" spc="-10">
                <a:solidFill>
                  <a:srgbClr val="FFF075"/>
                </a:solidFill>
              </a:rPr>
              <a:t>magnitude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257809" y="1816100"/>
            <a:ext cx="4697095" cy="3007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-10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-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absolue</a:t>
            </a:r>
            <a:r>
              <a:rPr dirty="0" sz="1400" spc="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075"/>
                </a:solidFill>
                <a:latin typeface="Microsoft Sans Serif"/>
                <a:cs typeface="Microsoft Sans Serif"/>
              </a:rPr>
              <a:t>: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570"/>
              </a:lnSpc>
              <a:spcBef>
                <a:spcPts val="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2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2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absolue</a:t>
            </a:r>
            <a:r>
              <a:rPr dirty="0" sz="1400" spc="2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(M)</a:t>
            </a:r>
            <a:r>
              <a:rPr dirty="0" sz="1400" spc="2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3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2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luminosité</a:t>
            </a:r>
            <a:r>
              <a:rPr dirty="0" sz="1400" spc="2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qu'aurait</a:t>
            </a:r>
            <a:r>
              <a:rPr dirty="0" sz="1400" spc="3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un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objet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s'il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était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distance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fixe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dirty="0" sz="1400" spc="3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parsecs¹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Terre.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570"/>
              </a:lnSpc>
              <a:spcBef>
                <a:spcPts val="1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distance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parsecs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semble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avoir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été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choisie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parce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qu’elle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correspondait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approximativement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4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distance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moyenne</a:t>
            </a:r>
            <a:r>
              <a:rPr dirty="0" sz="1400" spc="2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400" spc="2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dont</a:t>
            </a:r>
            <a:r>
              <a:rPr dirty="0" sz="1400" spc="2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distances</a:t>
            </a:r>
            <a:r>
              <a:rPr dirty="0" sz="1400" spc="2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étaient</a:t>
            </a:r>
            <a:r>
              <a:rPr dirty="0" sz="1400" spc="2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connues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ts val="149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1902.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93700"/>
              </a:lnSpc>
              <a:spcBef>
                <a:spcPts val="5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magnitude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absolue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planètes</a:t>
            </a:r>
            <a:r>
              <a:rPr dirty="0" sz="1400" spc="11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petits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corps</a:t>
            </a:r>
            <a:r>
              <a:rPr dirty="0" sz="1400" spc="11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du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système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solaire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(H)</a:t>
            </a:r>
            <a:r>
              <a:rPr dirty="0" sz="1400" spc="3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 spc="3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souvent</a:t>
            </a:r>
            <a:r>
              <a:rPr dirty="0" sz="1400" spc="3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citée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sur</a:t>
            </a:r>
            <a:r>
              <a:rPr dirty="0" sz="14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3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base</a:t>
            </a:r>
            <a:r>
              <a:rPr dirty="0" sz="14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d'une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distance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UA</a:t>
            </a:r>
            <a:r>
              <a:rPr dirty="0" sz="1400" spc="-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l'observateur.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39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¹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Unité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distance</a:t>
            </a:r>
            <a:r>
              <a:rPr dirty="0" sz="12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astronomie,</a:t>
            </a:r>
            <a:r>
              <a:rPr dirty="0" sz="12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parsec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équivaut</a:t>
            </a:r>
            <a:r>
              <a:rPr dirty="0" sz="12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3,26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années- lumière.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806700" y="1866900"/>
          <a:ext cx="454279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760"/>
                <a:gridCol w="1942464"/>
              </a:tblGrid>
              <a:tr h="537845">
                <a:tc gridSpan="2">
                  <a:txBody>
                    <a:bodyPr/>
                    <a:lstStyle/>
                    <a:p>
                      <a:pPr algn="ctr" marL="98425">
                        <a:lnSpc>
                          <a:spcPts val="1625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Limites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théoriques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d’observation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92759">
                        <a:lnSpc>
                          <a:spcPts val="1625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(en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pratique,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retrancher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une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à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deux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valeurs)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1465">
                <a:tc>
                  <a:txBody>
                    <a:bodyPr/>
                    <a:lstStyle/>
                    <a:p>
                      <a:pPr algn="ctr" marR="2838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Œil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nu*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25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6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>
                    <a:solidFill>
                      <a:srgbClr val="FFFF99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marR="2851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Jumelles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mm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93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26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9370">
                    <a:solidFill>
                      <a:srgbClr val="FFFF99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ctr" marR="285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Lunette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70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mm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73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591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11,3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735">
                    <a:solidFill>
                      <a:srgbClr val="FFFF9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ctr" marR="287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Télescope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130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mm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93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12,6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9370">
                    <a:solidFill>
                      <a:srgbClr val="FFFF99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marR="287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Télescope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mm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93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13,6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9370">
                    <a:solidFill>
                      <a:srgbClr val="FFFF99"/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 algn="ctr" marR="2838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Hubble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160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264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30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160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7660" y="534670"/>
            <a:ext cx="42291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075"/>
                </a:solidFill>
              </a:rPr>
              <a:t>II.</a:t>
            </a:r>
            <a:r>
              <a:rPr dirty="0" sz="3200" spc="10">
                <a:solidFill>
                  <a:srgbClr val="FFF075"/>
                </a:solidFill>
              </a:rPr>
              <a:t> </a:t>
            </a:r>
            <a:r>
              <a:rPr dirty="0" sz="3200">
                <a:solidFill>
                  <a:srgbClr val="FFF075"/>
                </a:solidFill>
              </a:rPr>
              <a:t>Notion</a:t>
            </a:r>
            <a:r>
              <a:rPr dirty="0" sz="3200" spc="20">
                <a:solidFill>
                  <a:srgbClr val="FFF075"/>
                </a:solidFill>
              </a:rPr>
              <a:t> </a:t>
            </a:r>
            <a:r>
              <a:rPr dirty="0" sz="3200">
                <a:solidFill>
                  <a:srgbClr val="FFF075"/>
                </a:solidFill>
              </a:rPr>
              <a:t>de</a:t>
            </a:r>
            <a:r>
              <a:rPr dirty="0" sz="3200" spc="25">
                <a:solidFill>
                  <a:srgbClr val="FFF075"/>
                </a:solidFill>
              </a:rPr>
              <a:t> </a:t>
            </a:r>
            <a:r>
              <a:rPr dirty="0" sz="3200" spc="-10">
                <a:solidFill>
                  <a:srgbClr val="FFF075"/>
                </a:solidFill>
              </a:rPr>
              <a:t>magnitude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2867660" y="1168400"/>
            <a:ext cx="41040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99"/>
                </a:solidFill>
                <a:latin typeface="Microsoft Sans Serif"/>
                <a:cs typeface="Microsoft Sans Serif"/>
              </a:rPr>
              <a:t>appliquée</a:t>
            </a:r>
            <a:r>
              <a:rPr dirty="0" sz="1800" spc="-5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FFFF99"/>
                </a:solidFill>
                <a:latin typeface="Microsoft Sans Serif"/>
                <a:cs typeface="Microsoft Sans Serif"/>
              </a:rPr>
              <a:t>aux</a:t>
            </a:r>
            <a:r>
              <a:rPr dirty="0" sz="1800" spc="-50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FFFF99"/>
                </a:solidFill>
                <a:latin typeface="Microsoft Sans Serif"/>
                <a:cs typeface="Microsoft Sans Serif"/>
              </a:rPr>
              <a:t>instruments</a:t>
            </a:r>
            <a:r>
              <a:rPr dirty="0" sz="1800" spc="-45">
                <a:solidFill>
                  <a:srgbClr val="FFFF99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FFFF99"/>
                </a:solidFill>
                <a:latin typeface="Microsoft Sans Serif"/>
                <a:cs typeface="Microsoft Sans Serif"/>
              </a:rPr>
              <a:t>d’observation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67660" y="4878070"/>
            <a:ext cx="4293870" cy="3797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220"/>
              </a:spcBef>
            </a:pP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*</a:t>
            </a:r>
            <a:r>
              <a:rPr dirty="0" sz="12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La constellation compte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85 à 120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visibles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2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l’œil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nu.</a:t>
            </a:r>
            <a:r>
              <a:rPr dirty="0" sz="1200" spc="5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On peut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distinguer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environ 1500</a:t>
            </a:r>
            <a:r>
              <a:rPr dirty="0" sz="12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dans notre</a:t>
            </a:r>
            <a:r>
              <a:rPr dirty="0" sz="12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hémisphère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969" y="533400"/>
            <a:ext cx="3288029" cy="845819"/>
          </a:xfrm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dirty="0">
                <a:latin typeface="Times New Roman"/>
                <a:cs typeface="Times New Roman"/>
              </a:rPr>
              <a:t>III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  <a:r>
              <a:rPr dirty="0" spc="-4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Classement</a:t>
            </a:r>
            <a:r>
              <a:rPr dirty="0" spc="-25">
                <a:latin typeface="Times New Roman"/>
                <a:cs typeface="Times New Roman"/>
              </a:rPr>
              <a:t> des </a:t>
            </a:r>
            <a:r>
              <a:rPr dirty="0">
                <a:latin typeface="Times New Roman"/>
                <a:cs typeface="Times New Roman"/>
              </a:rPr>
              <a:t>étoiles</a:t>
            </a:r>
            <a:r>
              <a:rPr dirty="0" spc="-3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et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alphabet</a:t>
            </a:r>
            <a:r>
              <a:rPr dirty="0" spc="-35">
                <a:latin typeface="Times New Roman"/>
                <a:cs typeface="Times New Roman"/>
              </a:rPr>
              <a:t> </a:t>
            </a:r>
            <a:r>
              <a:rPr dirty="0" spc="-20">
                <a:latin typeface="Times New Roman"/>
                <a:cs typeface="Times New Roman"/>
              </a:rPr>
              <a:t>grec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56969" y="1635759"/>
            <a:ext cx="7762875" cy="30365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12700">
              <a:lnSpc>
                <a:spcPct val="9370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nomination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remonte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l'Antiquité.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Babyloniens,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Égyptiens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Grecs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ont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été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parmi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premiers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former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constellations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leur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donner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noms</a:t>
            </a:r>
            <a:r>
              <a:rPr dirty="0" sz="1400" spc="2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basés</a:t>
            </a:r>
            <a:r>
              <a:rPr dirty="0" sz="1400" spc="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sur</a:t>
            </a:r>
            <a:r>
              <a:rPr dirty="0" sz="1400" spc="25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mythes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légendes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 marL="12700" marR="9525">
              <a:lnSpc>
                <a:spcPts val="1580"/>
              </a:lnSpc>
              <a:spcBef>
                <a:spcPts val="25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astronomes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grecs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comme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Hipparque</a:t>
            </a:r>
            <a:r>
              <a:rPr dirty="0" sz="1400" spc="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5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Ptolémée</a:t>
            </a:r>
            <a:r>
              <a:rPr dirty="0" sz="1400" spc="40">
                <a:solidFill>
                  <a:srgbClr val="FFF075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ont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établi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systèmes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classification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et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catalogage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étoiles.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8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Pendant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l'âge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d'or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l'Islam,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(au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Moyen-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Age</a:t>
            </a:r>
            <a:r>
              <a:rPr dirty="0" sz="14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pour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l’Europe),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astronomes</a:t>
            </a:r>
            <a:r>
              <a:rPr dirty="0" sz="1400" spc="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arabes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ont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traduit</a:t>
            </a:r>
            <a:r>
              <a:rPr dirty="0" sz="14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endParaRPr sz="1400">
              <a:latin typeface="Microsoft Sans Serif"/>
              <a:cs typeface="Microsoft Sans Serif"/>
            </a:endParaRPr>
          </a:p>
          <a:p>
            <a:pPr marL="12700" marR="17780">
              <a:lnSpc>
                <a:spcPts val="1580"/>
              </a:lnSpc>
              <a:spcBef>
                <a:spcPts val="80"/>
              </a:spcBef>
              <a:tabLst>
                <a:tab pos="2720340" algn="l"/>
              </a:tabLst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enrichi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travaux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grecs.</a:t>
            </a:r>
            <a:r>
              <a:rPr dirty="0" sz="1400" spc="1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Ils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ont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introduit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nombreux</a:t>
            </a:r>
            <a:r>
              <a:rPr dirty="0" sz="14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noms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pour</a:t>
            </a:r>
            <a:r>
              <a:rPr dirty="0" sz="14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plus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brillantes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qui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sont encore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utilisés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aujourd'hui, tels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Aldébaran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Rigel.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8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Mais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faut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attendre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début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17ème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siècle,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avec</a:t>
            </a:r>
            <a:r>
              <a:rPr dirty="0" sz="14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développement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l'astronomie</a:t>
            </a:r>
            <a:r>
              <a:rPr dirty="0" sz="140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moderne,</a:t>
            </a:r>
            <a:endParaRPr sz="1400">
              <a:latin typeface="Microsoft Sans Serif"/>
              <a:cs typeface="Microsoft Sans Serif"/>
            </a:endParaRPr>
          </a:p>
          <a:p>
            <a:pPr marL="12700" marR="17780">
              <a:lnSpc>
                <a:spcPts val="1580"/>
              </a:lnSpc>
              <a:spcBef>
                <a:spcPts val="8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pour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soit</a:t>
            </a:r>
            <a:r>
              <a:rPr dirty="0" sz="1400" spc="1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inventée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nomenclature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simple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rationnelle,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utilisant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1400" spc="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lettres</a:t>
            </a:r>
            <a:r>
              <a:rPr dirty="0" sz="14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 spc="1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l’alphabet grec.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8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Cette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nomenclature,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nous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devons</a:t>
            </a:r>
            <a:r>
              <a:rPr dirty="0" sz="1400" spc="8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à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Johann</a:t>
            </a:r>
            <a:r>
              <a:rPr dirty="0" sz="1400" spc="70">
                <a:solidFill>
                  <a:srgbClr val="FFF075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Bayer</a:t>
            </a:r>
            <a:r>
              <a:rPr dirty="0" sz="1400" spc="65">
                <a:solidFill>
                  <a:srgbClr val="FFF075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075"/>
                </a:solidFill>
                <a:latin typeface="Microsoft Sans Serif"/>
                <a:cs typeface="Microsoft Sans Serif"/>
              </a:rPr>
              <a:t>(1572-1625)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dirty="0" sz="1400" spc="7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magistrat</a:t>
            </a:r>
            <a:r>
              <a:rPr dirty="0" sz="1400" spc="75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allemand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70"/>
              </a:lnSpc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passionné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d'astronomie.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ts val="1580"/>
              </a:lnSpc>
              <a:spcBef>
                <a:spcPts val="85"/>
              </a:spcBef>
              <a:tabLst>
                <a:tab pos="1099185" algn="l"/>
                <a:tab pos="1619250" algn="l"/>
                <a:tab pos="2306320" algn="l"/>
                <a:tab pos="3556635" algn="l"/>
                <a:tab pos="4786630" algn="l"/>
                <a:tab pos="5354955" algn="l"/>
                <a:tab pos="5751195" algn="l"/>
                <a:tab pos="6140450" algn="l"/>
                <a:tab pos="7262495" algn="l"/>
                <a:tab pos="7611109" algn="l"/>
              </a:tabLst>
            </a:pP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Aujourd'hui,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c’est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l’Union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Astronomique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Internationale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(UAI)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qui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est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responsable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nomenclature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officielle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étoiles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des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autres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corps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célestes.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2025-04-18T09:09:47Z</dcterms:created>
  <dcterms:modified xsi:type="dcterms:W3CDTF">2025-04-18T09:09:47Z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Impress</vt:lpwstr>
  </property>
  <property fmtid="{D5CDD505-2E9C-101B-9397-08002B2CF9AE}" pid="4" name="Producer">
    <vt:lpwstr>OpenOffice 4.1.15</vt:lpwstr>
  </property>
  <property fmtid="{D5CDD505-2E9C-101B-9397-08002B2CF9AE}" pid="5" name="LastSaved">
    <vt:filetime>2025-04-17T00:00:00Z</vt:filetime>
  </property>
</Properties>
</file>