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core0.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metadata/core-properties" Target="docProps/core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7" r:id="rId29"/>
    <p:sldId id="288" r:id="rId30"/>
    <p:sldId id="302" r:id="rId31"/>
    <p:sldId id="289" r:id="rId32"/>
    <p:sldId id="290" r:id="rId33"/>
    <p:sldId id="292" r:id="rId34"/>
    <p:sldId id="293" r:id="rId35"/>
    <p:sldId id="294" r:id="rId36"/>
    <p:sldId id="295" r:id="rId37"/>
    <p:sldId id="296" r:id="rId38"/>
    <p:sldId id="297" r:id="rId39"/>
    <p:sldId id="298" r:id="rId40"/>
    <p:sldId id="299" r:id="rId41"/>
    <p:sldId id="300" r:id="rId42"/>
    <p:sldId id="301" r:id="rId43"/>
  </p:sldIdLst>
  <p:sldSz cx="10080625" cy="5670550"/>
  <p:notesSz cx="7559675" cy="10691813"/>
  <p:custShowLst>
    <p:custShow name="Nouveau diaporama personnalisé" id="0">
      <p:sldLst>
        <p:sld r:id="rId3"/>
      </p:sldLst>
    </p:custShow>
  </p:custShow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46"/>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9" d="100"/>
          <a:sy n="129" d="100"/>
        </p:scale>
        <p:origin x="72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PlaceHolder 1"/>
          <p:cNvSpPr>
            <a:spLocks noGrp="1" noRot="1" noChangeAspect="1"/>
          </p:cNvSpPr>
          <p:nvPr>
            <p:ph type="sldImg"/>
          </p:nvPr>
        </p:nvSpPr>
        <p:spPr>
          <a:xfrm>
            <a:off x="215640" y="811800"/>
            <a:ext cx="7127280" cy="4008960"/>
          </a:xfrm>
          <a:prstGeom prst="rect">
            <a:avLst/>
          </a:prstGeom>
          <a:noFill/>
          <a:ln w="0">
            <a:noFill/>
          </a:ln>
        </p:spPr>
        <p:txBody>
          <a:bodyPr lIns="0" tIns="0" rIns="0" bIns="0" anchor="ctr">
            <a:noAutofit/>
          </a:bodyPr>
          <a:lstStyle/>
          <a:p>
            <a:pPr algn="ctr"/>
            <a:r>
              <a:rPr lang="fr-FR" sz="3600" b="0" u="none" strike="noStrike">
                <a:solidFill>
                  <a:srgbClr val="000000"/>
                </a:solidFill>
                <a:uFillTx/>
                <a:latin typeface="Times New Roman"/>
              </a:rPr>
              <a:t>Click to move the slide</a:t>
            </a:r>
          </a:p>
        </p:txBody>
      </p:sp>
      <p:sp>
        <p:nvSpPr>
          <p:cNvPr id="10"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810" b="0" u="none" strike="noStrike">
                <a:solidFill>
                  <a:srgbClr val="000000"/>
                </a:solidFill>
                <a:uFillTx/>
                <a:latin typeface="Arial"/>
              </a:rPr>
              <a:t>Click to edit the notes format</a:t>
            </a:r>
          </a:p>
        </p:txBody>
      </p:sp>
      <p:sp>
        <p:nvSpPr>
          <p:cNvPr id="11" name="PlaceHolder 3"/>
          <p:cNvSpPr>
            <a:spLocks noGrp="1"/>
          </p:cNvSpPr>
          <p:nvPr>
            <p:ph type="hdr"/>
          </p:nvPr>
        </p:nvSpPr>
        <p:spPr>
          <a:xfrm>
            <a:off x="0" y="0"/>
            <a:ext cx="3280680" cy="533880"/>
          </a:xfrm>
          <a:prstGeom prst="rect">
            <a:avLst/>
          </a:prstGeom>
          <a:noFill/>
          <a:ln w="0">
            <a:noFill/>
          </a:ln>
        </p:spPr>
        <p:txBody>
          <a:bodyPr lIns="0" tIns="0" rIns="0" bIns="0" anchor="t">
            <a:noAutofit/>
          </a:bodyPr>
          <a:lstStyle/>
          <a:p>
            <a:pPr indent="0">
              <a:buNone/>
            </a:pPr>
            <a:r>
              <a:rPr lang="fr-FR" sz="1400" b="0" u="none" strike="noStrike">
                <a:solidFill>
                  <a:srgbClr val="000000"/>
                </a:solidFill>
                <a:uFillTx/>
                <a:latin typeface="Times New Roman"/>
              </a:rPr>
              <a:t>&lt;header&gt;</a:t>
            </a:r>
          </a:p>
        </p:txBody>
      </p:sp>
      <p:sp>
        <p:nvSpPr>
          <p:cNvPr id="12" name="PlaceHolder 4"/>
          <p:cNvSpPr>
            <a:spLocks noGrp="1"/>
          </p:cNvSpPr>
          <p:nvPr>
            <p:ph type="dt" idx="4"/>
          </p:nvPr>
        </p:nvSpPr>
        <p:spPr>
          <a:xfrm>
            <a:off x="4278600" y="0"/>
            <a:ext cx="3280680" cy="533880"/>
          </a:xfrm>
          <a:prstGeom prst="rect">
            <a:avLst/>
          </a:prstGeom>
          <a:noFill/>
          <a:ln w="0">
            <a:noFill/>
          </a:ln>
        </p:spPr>
        <p:txBody>
          <a:bodyPr lIns="0" tIns="0" rIns="0" bIns="0" anchor="t">
            <a:noAutofit/>
          </a:bodyPr>
          <a:lstStyle>
            <a:lvl1pPr indent="0" algn="r">
              <a:buNone/>
              <a:defRPr lang="fr-FR" sz="1400" b="0" u="none" strike="noStrike">
                <a:solidFill>
                  <a:srgbClr val="000000"/>
                </a:solidFill>
                <a:uFillTx/>
                <a:latin typeface="Times New Roman"/>
              </a:defRPr>
            </a:lvl1pPr>
          </a:lstStyle>
          <a:p>
            <a:pPr indent="0" algn="r">
              <a:buNone/>
            </a:pPr>
            <a:r>
              <a:rPr lang="fr-FR" sz="1400" b="0" u="none" strike="noStrike">
                <a:solidFill>
                  <a:srgbClr val="000000"/>
                </a:solidFill>
                <a:uFillTx/>
                <a:latin typeface="Times New Roman"/>
              </a:rPr>
              <a:t>&lt;date/time&gt;</a:t>
            </a:r>
          </a:p>
        </p:txBody>
      </p:sp>
      <p:sp>
        <p:nvSpPr>
          <p:cNvPr id="13" name="PlaceHolder 5"/>
          <p:cNvSpPr>
            <a:spLocks noGrp="1"/>
          </p:cNvSpPr>
          <p:nvPr>
            <p:ph type="ftr" idx="5"/>
          </p:nvPr>
        </p:nvSpPr>
        <p:spPr>
          <a:xfrm>
            <a:off x="0" y="10157400"/>
            <a:ext cx="3280680" cy="533880"/>
          </a:xfrm>
          <a:prstGeom prst="rect">
            <a:avLst/>
          </a:prstGeom>
          <a:noFill/>
          <a:ln w="0">
            <a:noFill/>
          </a:ln>
        </p:spPr>
        <p:txBody>
          <a:bodyPr lIns="0" tIns="0" rIns="0" bIns="0" anchor="b">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&lt;footer&gt;</a:t>
            </a:r>
          </a:p>
        </p:txBody>
      </p:sp>
      <p:sp>
        <p:nvSpPr>
          <p:cNvPr id="14" name="PlaceHolder 6"/>
          <p:cNvSpPr>
            <a:spLocks noGrp="1"/>
          </p:cNvSpPr>
          <p:nvPr>
            <p:ph type="sldNum" idx="6"/>
          </p:nvPr>
        </p:nvSpPr>
        <p:spPr>
          <a:xfrm>
            <a:off x="4278600" y="10157400"/>
            <a:ext cx="3280680" cy="533880"/>
          </a:xfrm>
          <a:prstGeom prst="rect">
            <a:avLst/>
          </a:prstGeom>
          <a:noFill/>
          <a:ln w="0">
            <a:noFill/>
          </a:ln>
        </p:spPr>
        <p:txBody>
          <a:bodyPr lIns="0" tIns="0" rIns="0" bIns="0" anchor="b">
            <a:noAutofit/>
          </a:bodyPr>
          <a:lstStyle>
            <a:lvl1pPr indent="0" algn="r">
              <a:buNone/>
              <a:defRPr lang="fr-FR" sz="1400" b="0" u="none" strike="noStrike">
                <a:solidFill>
                  <a:srgbClr val="000000"/>
                </a:solidFill>
                <a:uFillTx/>
                <a:latin typeface="Times New Roman"/>
              </a:defRPr>
            </a:lvl1pPr>
          </a:lstStyle>
          <a:p>
            <a:pPr indent="0" algn="r">
              <a:buNone/>
            </a:pPr>
            <a:fld id="{39961A90-6BFF-4194-B4BF-B2892E58EF26}" type="slidenum">
              <a:rPr lang="fr-FR" sz="1400" b="0" u="none" strike="noStrike">
                <a:solidFill>
                  <a:srgbClr val="000000"/>
                </a:solidFill>
                <a:uFillTx/>
                <a:latin typeface="Times New Roman"/>
              </a:rPr>
              <a:t>‹N°›</a:t>
            </a:fld>
            <a:endParaRPr lang="fr-FR" sz="14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PlaceHolder 1"/>
          <p:cNvSpPr>
            <a:spLocks noGrp="1" noRot="1" noChangeAspect="1"/>
          </p:cNvSpPr>
          <p:nvPr>
            <p:ph type="sldImg"/>
          </p:nvPr>
        </p:nvSpPr>
        <p:spPr>
          <a:xfrm>
            <a:off x="215900" y="811213"/>
            <a:ext cx="7126288" cy="4010025"/>
          </a:xfrm>
          <a:prstGeom prst="rect">
            <a:avLst/>
          </a:prstGeom>
          <a:ln w="0">
            <a:noFill/>
          </a:ln>
        </p:spPr>
      </p:sp>
      <p:sp>
        <p:nvSpPr>
          <p:cNvPr id="794"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PlaceHolder 1"/>
          <p:cNvSpPr>
            <a:spLocks noGrp="1" noRot="1" noChangeAspect="1"/>
          </p:cNvSpPr>
          <p:nvPr>
            <p:ph type="sldImg"/>
          </p:nvPr>
        </p:nvSpPr>
        <p:spPr>
          <a:xfrm>
            <a:off x="215900" y="811213"/>
            <a:ext cx="7126288" cy="4010025"/>
          </a:xfrm>
          <a:prstGeom prst="rect">
            <a:avLst/>
          </a:prstGeom>
          <a:ln w="0">
            <a:noFill/>
          </a:ln>
        </p:spPr>
      </p:sp>
      <p:sp>
        <p:nvSpPr>
          <p:cNvPr id="818"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PlaceHolder 1"/>
          <p:cNvSpPr>
            <a:spLocks noGrp="1" noRot="1" noChangeAspect="1"/>
          </p:cNvSpPr>
          <p:nvPr>
            <p:ph type="sldImg"/>
          </p:nvPr>
        </p:nvSpPr>
        <p:spPr>
          <a:xfrm>
            <a:off x="215640" y="811800"/>
            <a:ext cx="7127280" cy="4008960"/>
          </a:xfrm>
          <a:prstGeom prst="rect">
            <a:avLst/>
          </a:prstGeom>
          <a:ln w="0">
            <a:noFill/>
          </a:ln>
        </p:spPr>
      </p:sp>
      <p:sp>
        <p:nvSpPr>
          <p:cNvPr id="820"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PlaceHolder 1"/>
          <p:cNvSpPr>
            <a:spLocks noGrp="1" noRot="1" noChangeAspect="1"/>
          </p:cNvSpPr>
          <p:nvPr>
            <p:ph type="sldImg"/>
          </p:nvPr>
        </p:nvSpPr>
        <p:spPr>
          <a:xfrm>
            <a:off x="215900" y="811213"/>
            <a:ext cx="7126288" cy="4010025"/>
          </a:xfrm>
          <a:prstGeom prst="rect">
            <a:avLst/>
          </a:prstGeom>
          <a:ln w="0">
            <a:noFill/>
          </a:ln>
        </p:spPr>
      </p:sp>
      <p:sp>
        <p:nvSpPr>
          <p:cNvPr id="822"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PlaceHolder 1"/>
          <p:cNvSpPr>
            <a:spLocks noGrp="1" noRot="1" noChangeAspect="1"/>
          </p:cNvSpPr>
          <p:nvPr>
            <p:ph type="sldImg"/>
          </p:nvPr>
        </p:nvSpPr>
        <p:spPr>
          <a:xfrm>
            <a:off x="215900" y="811213"/>
            <a:ext cx="7126288" cy="4010025"/>
          </a:xfrm>
          <a:prstGeom prst="rect">
            <a:avLst/>
          </a:prstGeom>
          <a:ln w="0">
            <a:noFill/>
          </a:ln>
        </p:spPr>
      </p:sp>
      <p:sp>
        <p:nvSpPr>
          <p:cNvPr id="824"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PlaceHolder 1"/>
          <p:cNvSpPr>
            <a:spLocks noGrp="1" noRot="1" noChangeAspect="1"/>
          </p:cNvSpPr>
          <p:nvPr>
            <p:ph type="sldImg"/>
          </p:nvPr>
        </p:nvSpPr>
        <p:spPr>
          <a:xfrm>
            <a:off x="215900" y="811213"/>
            <a:ext cx="7126288" cy="4010025"/>
          </a:xfrm>
          <a:prstGeom prst="rect">
            <a:avLst/>
          </a:prstGeom>
          <a:ln w="0">
            <a:noFill/>
          </a:ln>
        </p:spPr>
      </p:sp>
      <p:sp>
        <p:nvSpPr>
          <p:cNvPr id="826"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PlaceHolder 1"/>
          <p:cNvSpPr>
            <a:spLocks noGrp="1" noRot="1" noChangeAspect="1"/>
          </p:cNvSpPr>
          <p:nvPr>
            <p:ph type="sldImg"/>
          </p:nvPr>
        </p:nvSpPr>
        <p:spPr>
          <a:xfrm>
            <a:off x="215900" y="811213"/>
            <a:ext cx="7126288" cy="4010025"/>
          </a:xfrm>
          <a:prstGeom prst="rect">
            <a:avLst/>
          </a:prstGeom>
          <a:ln w="0">
            <a:noFill/>
          </a:ln>
        </p:spPr>
      </p:sp>
      <p:sp>
        <p:nvSpPr>
          <p:cNvPr id="828"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PlaceHolder 1"/>
          <p:cNvSpPr>
            <a:spLocks noGrp="1" noRot="1" noChangeAspect="1"/>
          </p:cNvSpPr>
          <p:nvPr>
            <p:ph type="sldImg"/>
          </p:nvPr>
        </p:nvSpPr>
        <p:spPr>
          <a:xfrm>
            <a:off x="215900" y="811213"/>
            <a:ext cx="7126288" cy="4010025"/>
          </a:xfrm>
          <a:prstGeom prst="rect">
            <a:avLst/>
          </a:prstGeom>
          <a:ln w="0">
            <a:noFill/>
          </a:ln>
        </p:spPr>
      </p:sp>
      <p:sp>
        <p:nvSpPr>
          <p:cNvPr id="830"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215640" y="811800"/>
            <a:ext cx="7127280" cy="4008960"/>
          </a:xfrm>
          <a:prstGeom prst="rect">
            <a:avLst/>
          </a:prstGeom>
          <a:ln w="0">
            <a:noFill/>
          </a:ln>
        </p:spPr>
      </p:sp>
      <p:sp>
        <p:nvSpPr>
          <p:cNvPr id="832"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PlaceHolder 1"/>
          <p:cNvSpPr>
            <a:spLocks noGrp="1" noRot="1" noChangeAspect="1"/>
          </p:cNvSpPr>
          <p:nvPr>
            <p:ph type="sldImg"/>
          </p:nvPr>
        </p:nvSpPr>
        <p:spPr>
          <a:xfrm>
            <a:off x="215900" y="811213"/>
            <a:ext cx="7126288" cy="4010025"/>
          </a:xfrm>
          <a:prstGeom prst="rect">
            <a:avLst/>
          </a:prstGeom>
          <a:ln w="0">
            <a:noFill/>
          </a:ln>
        </p:spPr>
      </p:sp>
      <p:sp>
        <p:nvSpPr>
          <p:cNvPr id="834"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PlaceHolder 1"/>
          <p:cNvSpPr>
            <a:spLocks noGrp="1" noRot="1" noChangeAspect="1"/>
          </p:cNvSpPr>
          <p:nvPr>
            <p:ph type="sldImg"/>
          </p:nvPr>
        </p:nvSpPr>
        <p:spPr>
          <a:xfrm>
            <a:off x="215900" y="811213"/>
            <a:ext cx="7126288" cy="4010025"/>
          </a:xfrm>
          <a:prstGeom prst="rect">
            <a:avLst/>
          </a:prstGeom>
          <a:ln w="0">
            <a:noFill/>
          </a:ln>
        </p:spPr>
      </p:sp>
      <p:sp>
        <p:nvSpPr>
          <p:cNvPr id="836"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215640" y="811800"/>
            <a:ext cx="7127280" cy="4008960"/>
          </a:xfrm>
          <a:prstGeom prst="rect">
            <a:avLst/>
          </a:prstGeom>
          <a:ln w="0">
            <a:noFill/>
          </a:ln>
        </p:spPr>
      </p:sp>
      <p:sp>
        <p:nvSpPr>
          <p:cNvPr id="802"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800" b="0" u="none" strike="noStrike">
                <a:solidFill>
                  <a:srgbClr val="000000"/>
                </a:solidFill>
                <a:uFillTx/>
                <a:latin typeface="Arial"/>
              </a:rPr>
              <a:t>Cliquez pour ajouter des notes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PlaceHolder 1"/>
          <p:cNvSpPr>
            <a:spLocks noGrp="1" noRot="1" noChangeAspect="1"/>
          </p:cNvSpPr>
          <p:nvPr>
            <p:ph type="sldImg"/>
          </p:nvPr>
        </p:nvSpPr>
        <p:spPr>
          <a:xfrm>
            <a:off x="215640" y="811800"/>
            <a:ext cx="7127280" cy="4008960"/>
          </a:xfrm>
          <a:prstGeom prst="rect">
            <a:avLst/>
          </a:prstGeom>
          <a:ln w="0">
            <a:noFill/>
          </a:ln>
        </p:spPr>
      </p:sp>
      <p:sp>
        <p:nvSpPr>
          <p:cNvPr id="838"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800" b="0" u="none" strike="noStrike">
                <a:solidFill>
                  <a:srgbClr val="000000"/>
                </a:solidFill>
                <a:uFillTx/>
                <a:latin typeface="Arial"/>
              </a:rPr>
              <a:t>Cliquez pour ajouter des notes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PlaceHolder 1"/>
          <p:cNvSpPr>
            <a:spLocks noGrp="1" noRot="1" noChangeAspect="1"/>
          </p:cNvSpPr>
          <p:nvPr>
            <p:ph type="sldImg"/>
          </p:nvPr>
        </p:nvSpPr>
        <p:spPr>
          <a:xfrm>
            <a:off x="215640" y="811800"/>
            <a:ext cx="7127280" cy="4008960"/>
          </a:xfrm>
          <a:prstGeom prst="rect">
            <a:avLst/>
          </a:prstGeom>
          <a:ln w="0">
            <a:noFill/>
          </a:ln>
        </p:spPr>
      </p:sp>
      <p:sp>
        <p:nvSpPr>
          <p:cNvPr id="840"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800" b="0" u="none" strike="noStrike">
                <a:solidFill>
                  <a:srgbClr val="000000"/>
                </a:solidFill>
                <a:uFillTx/>
                <a:latin typeface="Arial"/>
              </a:rPr>
              <a:t>Cliquez pour ajouter des notes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PlaceHolder 1"/>
          <p:cNvSpPr>
            <a:spLocks noGrp="1" noRot="1" noChangeAspect="1"/>
          </p:cNvSpPr>
          <p:nvPr>
            <p:ph type="sldImg"/>
          </p:nvPr>
        </p:nvSpPr>
        <p:spPr>
          <a:xfrm>
            <a:off x="215900" y="811213"/>
            <a:ext cx="7126288" cy="4010025"/>
          </a:xfrm>
          <a:prstGeom prst="rect">
            <a:avLst/>
          </a:prstGeom>
          <a:ln w="0">
            <a:noFill/>
          </a:ln>
        </p:spPr>
      </p:sp>
      <p:sp>
        <p:nvSpPr>
          <p:cNvPr id="842"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800" b="0" u="none" strike="noStrike">
                <a:solidFill>
                  <a:srgbClr val="000000"/>
                </a:solidFill>
                <a:uFillTx/>
                <a:latin typeface="Arial"/>
              </a:rPr>
              <a:t>Cliquez pour ajouter des notes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PlaceHolder 1"/>
          <p:cNvSpPr>
            <a:spLocks noGrp="1" noRot="1" noChangeAspect="1"/>
          </p:cNvSpPr>
          <p:nvPr>
            <p:ph type="sldImg"/>
          </p:nvPr>
        </p:nvSpPr>
        <p:spPr>
          <a:xfrm>
            <a:off x="215640" y="811800"/>
            <a:ext cx="7127280" cy="4008960"/>
          </a:xfrm>
          <a:prstGeom prst="rect">
            <a:avLst/>
          </a:prstGeom>
          <a:ln w="0">
            <a:noFill/>
          </a:ln>
        </p:spPr>
      </p:sp>
      <p:sp>
        <p:nvSpPr>
          <p:cNvPr id="844"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800" b="0" u="none" strike="noStrike">
                <a:solidFill>
                  <a:srgbClr val="000000"/>
                </a:solidFill>
                <a:uFillTx/>
                <a:latin typeface="Arial"/>
              </a:rPr>
              <a:t>Cliquez pour ajouter des notes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PlaceHolder 1"/>
          <p:cNvSpPr>
            <a:spLocks noGrp="1" noRot="1" noChangeAspect="1"/>
          </p:cNvSpPr>
          <p:nvPr>
            <p:ph type="sldImg"/>
          </p:nvPr>
        </p:nvSpPr>
        <p:spPr>
          <a:xfrm>
            <a:off x="215640" y="811800"/>
            <a:ext cx="7127280" cy="4008960"/>
          </a:xfrm>
          <a:prstGeom prst="rect">
            <a:avLst/>
          </a:prstGeom>
          <a:ln w="0">
            <a:noFill/>
          </a:ln>
        </p:spPr>
      </p:sp>
      <p:sp>
        <p:nvSpPr>
          <p:cNvPr id="846"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800" b="0" u="none" strike="noStrike">
                <a:solidFill>
                  <a:srgbClr val="000000"/>
                </a:solidFill>
                <a:uFillTx/>
                <a:latin typeface="Arial"/>
              </a:rPr>
              <a:t>Cliquez pour ajouter des notes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PlaceHolder 1"/>
          <p:cNvSpPr>
            <a:spLocks noGrp="1" noRot="1" noChangeAspect="1"/>
          </p:cNvSpPr>
          <p:nvPr>
            <p:ph type="sldImg"/>
          </p:nvPr>
        </p:nvSpPr>
        <p:spPr>
          <a:xfrm>
            <a:off x="215640" y="811800"/>
            <a:ext cx="7127280" cy="4008960"/>
          </a:xfrm>
          <a:prstGeom prst="rect">
            <a:avLst/>
          </a:prstGeom>
          <a:ln w="0">
            <a:noFill/>
          </a:ln>
        </p:spPr>
      </p:sp>
      <p:sp>
        <p:nvSpPr>
          <p:cNvPr id="848"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800" b="0" u="none" strike="noStrike">
                <a:solidFill>
                  <a:srgbClr val="000000"/>
                </a:solidFill>
                <a:uFillTx/>
                <a:latin typeface="Arial"/>
              </a:rPr>
              <a:t>Cliquez pour ajouter des notes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PlaceHolder 1"/>
          <p:cNvSpPr>
            <a:spLocks noGrp="1" noRot="1" noChangeAspect="1"/>
          </p:cNvSpPr>
          <p:nvPr>
            <p:ph type="sldImg"/>
          </p:nvPr>
        </p:nvSpPr>
        <p:spPr>
          <a:xfrm>
            <a:off x="215900" y="811213"/>
            <a:ext cx="7126288" cy="4010025"/>
          </a:xfrm>
          <a:prstGeom prst="rect">
            <a:avLst/>
          </a:prstGeom>
          <a:ln w="0">
            <a:noFill/>
          </a:ln>
        </p:spPr>
      </p:sp>
      <p:sp>
        <p:nvSpPr>
          <p:cNvPr id="852"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PlaceHolder 1"/>
          <p:cNvSpPr>
            <a:spLocks noGrp="1" noRot="1" noChangeAspect="1"/>
          </p:cNvSpPr>
          <p:nvPr>
            <p:ph type="sldImg"/>
          </p:nvPr>
        </p:nvSpPr>
        <p:spPr>
          <a:xfrm>
            <a:off x="215640" y="811800"/>
            <a:ext cx="7127280" cy="4008960"/>
          </a:xfrm>
          <a:prstGeom prst="rect">
            <a:avLst/>
          </a:prstGeom>
          <a:ln w="0">
            <a:noFill/>
          </a:ln>
        </p:spPr>
      </p:sp>
      <p:sp>
        <p:nvSpPr>
          <p:cNvPr id="854"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75B90-A380-8405-6840-9835010AAA17}"/>
            </a:ext>
          </a:extLst>
        </p:cNvPr>
        <p:cNvGrpSpPr/>
        <p:nvPr/>
      </p:nvGrpSpPr>
      <p:grpSpPr>
        <a:xfrm>
          <a:off x="0" y="0"/>
          <a:ext cx="0" cy="0"/>
          <a:chOff x="0" y="0"/>
          <a:chExt cx="0" cy="0"/>
        </a:xfrm>
      </p:grpSpPr>
      <p:sp>
        <p:nvSpPr>
          <p:cNvPr id="851" name="PlaceHolder 1">
            <a:extLst>
              <a:ext uri="{FF2B5EF4-FFF2-40B4-BE49-F238E27FC236}">
                <a16:creationId xmlns:a16="http://schemas.microsoft.com/office/drawing/2014/main" id="{9B65CEB3-821E-D735-9231-03F63082405A}"/>
              </a:ext>
            </a:extLst>
          </p:cNvPr>
          <p:cNvSpPr>
            <a:spLocks noGrp="1" noRot="1" noChangeAspect="1"/>
          </p:cNvSpPr>
          <p:nvPr>
            <p:ph type="sldImg"/>
          </p:nvPr>
        </p:nvSpPr>
        <p:spPr>
          <a:xfrm>
            <a:off x="215900" y="811213"/>
            <a:ext cx="7126288" cy="4010025"/>
          </a:xfrm>
          <a:prstGeom prst="rect">
            <a:avLst/>
          </a:prstGeom>
          <a:ln w="0">
            <a:noFill/>
          </a:ln>
        </p:spPr>
      </p:sp>
      <p:sp>
        <p:nvSpPr>
          <p:cNvPr id="852" name="PlaceHolder 2">
            <a:extLst>
              <a:ext uri="{FF2B5EF4-FFF2-40B4-BE49-F238E27FC236}">
                <a16:creationId xmlns:a16="http://schemas.microsoft.com/office/drawing/2014/main" id="{57CF41FD-E947-E7EF-E2E7-EF5E3C01917A}"/>
              </a:ext>
            </a:extLst>
          </p:cNvPr>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extLst>
      <p:ext uri="{BB962C8B-B14F-4D97-AF65-F5344CB8AC3E}">
        <p14:creationId xmlns:p14="http://schemas.microsoft.com/office/powerpoint/2010/main" val="4105233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PlaceHolder 1"/>
          <p:cNvSpPr>
            <a:spLocks noGrp="1" noRot="1" noChangeAspect="1"/>
          </p:cNvSpPr>
          <p:nvPr>
            <p:ph type="sldImg"/>
          </p:nvPr>
        </p:nvSpPr>
        <p:spPr>
          <a:xfrm>
            <a:off x="215640" y="811800"/>
            <a:ext cx="7127280" cy="4008960"/>
          </a:xfrm>
          <a:prstGeom prst="rect">
            <a:avLst/>
          </a:prstGeom>
          <a:ln w="0">
            <a:noFill/>
          </a:ln>
        </p:spPr>
      </p:sp>
      <p:sp>
        <p:nvSpPr>
          <p:cNvPr id="856"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PlaceHolder 1"/>
          <p:cNvSpPr>
            <a:spLocks noGrp="1" noRot="1" noChangeAspect="1"/>
          </p:cNvSpPr>
          <p:nvPr>
            <p:ph type="sldImg"/>
          </p:nvPr>
        </p:nvSpPr>
        <p:spPr>
          <a:xfrm>
            <a:off x="215900" y="811213"/>
            <a:ext cx="7126288" cy="4010025"/>
          </a:xfrm>
          <a:prstGeom prst="rect">
            <a:avLst/>
          </a:prstGeom>
          <a:ln w="0">
            <a:noFill/>
          </a:ln>
        </p:spPr>
      </p:sp>
      <p:sp>
        <p:nvSpPr>
          <p:cNvPr id="804"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800" b="0" u="none" strike="noStrike">
                <a:solidFill>
                  <a:srgbClr val="000000"/>
                </a:solidFill>
                <a:uFillTx/>
                <a:latin typeface="Arial"/>
              </a:rPr>
              <a:t>Cliquez pour ajouter des notes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PlaceHolder 1"/>
          <p:cNvSpPr>
            <a:spLocks noGrp="1" noRot="1" noChangeAspect="1"/>
          </p:cNvSpPr>
          <p:nvPr>
            <p:ph type="sldImg"/>
          </p:nvPr>
        </p:nvSpPr>
        <p:spPr>
          <a:xfrm>
            <a:off x="215640" y="811800"/>
            <a:ext cx="7127280" cy="4008960"/>
          </a:xfrm>
          <a:prstGeom prst="rect">
            <a:avLst/>
          </a:prstGeom>
          <a:ln w="0">
            <a:noFill/>
          </a:ln>
        </p:spPr>
      </p:sp>
      <p:sp>
        <p:nvSpPr>
          <p:cNvPr id="858"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PlaceHolder 1"/>
          <p:cNvSpPr>
            <a:spLocks noGrp="1" noRot="1" noChangeAspect="1"/>
          </p:cNvSpPr>
          <p:nvPr>
            <p:ph type="sldImg"/>
          </p:nvPr>
        </p:nvSpPr>
        <p:spPr>
          <a:xfrm>
            <a:off x="215900" y="811213"/>
            <a:ext cx="7126288" cy="4010025"/>
          </a:xfrm>
          <a:prstGeom prst="rect">
            <a:avLst/>
          </a:prstGeom>
          <a:ln w="0">
            <a:noFill/>
          </a:ln>
        </p:spPr>
      </p:sp>
      <p:sp>
        <p:nvSpPr>
          <p:cNvPr id="860"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215900" y="811213"/>
            <a:ext cx="7126288" cy="4010025"/>
          </a:xfrm>
          <a:prstGeom prst="rect">
            <a:avLst/>
          </a:prstGeom>
          <a:ln w="0">
            <a:noFill/>
          </a:ln>
        </p:spPr>
      </p:sp>
      <p:sp>
        <p:nvSpPr>
          <p:cNvPr id="862"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PlaceHolder 1"/>
          <p:cNvSpPr>
            <a:spLocks noGrp="1" noRot="1" noChangeAspect="1"/>
          </p:cNvSpPr>
          <p:nvPr>
            <p:ph type="sldImg"/>
          </p:nvPr>
        </p:nvSpPr>
        <p:spPr>
          <a:xfrm>
            <a:off x="215640" y="811800"/>
            <a:ext cx="7127280" cy="4008960"/>
          </a:xfrm>
          <a:prstGeom prst="rect">
            <a:avLst/>
          </a:prstGeom>
          <a:ln w="0">
            <a:noFill/>
          </a:ln>
        </p:spPr>
      </p:sp>
      <p:sp>
        <p:nvSpPr>
          <p:cNvPr id="864"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PlaceHolder 1"/>
          <p:cNvSpPr>
            <a:spLocks noGrp="1" noRot="1" noChangeAspect="1"/>
          </p:cNvSpPr>
          <p:nvPr>
            <p:ph type="sldImg"/>
          </p:nvPr>
        </p:nvSpPr>
        <p:spPr>
          <a:xfrm>
            <a:off x="215640" y="811800"/>
            <a:ext cx="7127280" cy="4008960"/>
          </a:xfrm>
          <a:prstGeom prst="rect">
            <a:avLst/>
          </a:prstGeom>
          <a:ln w="0">
            <a:noFill/>
          </a:ln>
        </p:spPr>
      </p:sp>
      <p:sp>
        <p:nvSpPr>
          <p:cNvPr id="866"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PlaceHolder 1"/>
          <p:cNvSpPr>
            <a:spLocks noGrp="1" noRot="1" noChangeAspect="1"/>
          </p:cNvSpPr>
          <p:nvPr>
            <p:ph type="sldImg"/>
          </p:nvPr>
        </p:nvSpPr>
        <p:spPr>
          <a:xfrm>
            <a:off x="215640" y="811800"/>
            <a:ext cx="7127280" cy="4008960"/>
          </a:xfrm>
          <a:prstGeom prst="rect">
            <a:avLst/>
          </a:prstGeom>
          <a:ln w="0">
            <a:noFill/>
          </a:ln>
        </p:spPr>
      </p:sp>
      <p:sp>
        <p:nvSpPr>
          <p:cNvPr id="868"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PlaceHolder 1"/>
          <p:cNvSpPr>
            <a:spLocks noGrp="1" noRot="1" noChangeAspect="1"/>
          </p:cNvSpPr>
          <p:nvPr>
            <p:ph type="sldImg"/>
          </p:nvPr>
        </p:nvSpPr>
        <p:spPr>
          <a:xfrm>
            <a:off x="215900" y="811213"/>
            <a:ext cx="7126288" cy="4010025"/>
          </a:xfrm>
          <a:prstGeom prst="rect">
            <a:avLst/>
          </a:prstGeom>
          <a:ln w="0">
            <a:noFill/>
          </a:ln>
        </p:spPr>
      </p:sp>
      <p:sp>
        <p:nvSpPr>
          <p:cNvPr id="870"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PlaceHolder 1"/>
          <p:cNvSpPr>
            <a:spLocks noGrp="1" noRot="1" noChangeAspect="1"/>
          </p:cNvSpPr>
          <p:nvPr>
            <p:ph type="sldImg"/>
          </p:nvPr>
        </p:nvSpPr>
        <p:spPr>
          <a:xfrm>
            <a:off x="215640" y="811800"/>
            <a:ext cx="7127280" cy="4008960"/>
          </a:xfrm>
          <a:prstGeom prst="rect">
            <a:avLst/>
          </a:prstGeom>
          <a:ln w="0">
            <a:noFill/>
          </a:ln>
        </p:spPr>
      </p:sp>
      <p:sp>
        <p:nvSpPr>
          <p:cNvPr id="872"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PlaceHolder 1"/>
          <p:cNvSpPr>
            <a:spLocks noGrp="1" noRot="1" noChangeAspect="1"/>
          </p:cNvSpPr>
          <p:nvPr>
            <p:ph type="sldImg"/>
          </p:nvPr>
        </p:nvSpPr>
        <p:spPr>
          <a:xfrm>
            <a:off x="215900" y="811213"/>
            <a:ext cx="7126288" cy="4010025"/>
          </a:xfrm>
          <a:prstGeom prst="rect">
            <a:avLst/>
          </a:prstGeom>
          <a:ln w="0">
            <a:noFill/>
          </a:ln>
        </p:spPr>
      </p:sp>
      <p:sp>
        <p:nvSpPr>
          <p:cNvPr id="806"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800" b="0" u="none" strike="noStrike">
                <a:solidFill>
                  <a:srgbClr val="000000"/>
                </a:solidFill>
                <a:uFillTx/>
                <a:latin typeface="Arial"/>
              </a:rPr>
              <a:t>Cliquez pour ajouter des notes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PlaceHolder 1"/>
          <p:cNvSpPr>
            <a:spLocks noGrp="1" noRot="1" noChangeAspect="1"/>
          </p:cNvSpPr>
          <p:nvPr>
            <p:ph type="sldImg"/>
          </p:nvPr>
        </p:nvSpPr>
        <p:spPr>
          <a:xfrm>
            <a:off x="215900" y="811213"/>
            <a:ext cx="7126288" cy="4010025"/>
          </a:xfrm>
          <a:prstGeom prst="rect">
            <a:avLst/>
          </a:prstGeom>
          <a:ln w="0">
            <a:noFill/>
          </a:ln>
        </p:spPr>
      </p:sp>
      <p:sp>
        <p:nvSpPr>
          <p:cNvPr id="808"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800" b="0" u="none" strike="noStrike">
                <a:solidFill>
                  <a:srgbClr val="000000"/>
                </a:solidFill>
                <a:uFillTx/>
                <a:latin typeface="Arial"/>
              </a:rPr>
              <a:t>Cliquez pour ajouter des notes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PlaceHolder 1"/>
          <p:cNvSpPr>
            <a:spLocks noGrp="1" noRot="1" noChangeAspect="1"/>
          </p:cNvSpPr>
          <p:nvPr>
            <p:ph type="sldImg"/>
          </p:nvPr>
        </p:nvSpPr>
        <p:spPr>
          <a:xfrm>
            <a:off x="215900" y="811213"/>
            <a:ext cx="7126288" cy="4010025"/>
          </a:xfrm>
          <a:prstGeom prst="rect">
            <a:avLst/>
          </a:prstGeom>
          <a:ln w="0">
            <a:noFill/>
          </a:ln>
        </p:spPr>
      </p:sp>
      <p:sp>
        <p:nvSpPr>
          <p:cNvPr id="810"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800" b="0" u="none" strike="noStrike">
                <a:solidFill>
                  <a:srgbClr val="000000"/>
                </a:solidFill>
                <a:uFillTx/>
                <a:latin typeface="Arial"/>
              </a:rPr>
              <a:t>Cliquez pour ajouter des notes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PlaceHolder 1"/>
          <p:cNvSpPr>
            <a:spLocks noGrp="1" noRot="1" noChangeAspect="1"/>
          </p:cNvSpPr>
          <p:nvPr>
            <p:ph type="sldImg"/>
          </p:nvPr>
        </p:nvSpPr>
        <p:spPr>
          <a:xfrm>
            <a:off x="215900" y="811213"/>
            <a:ext cx="7126288" cy="4010025"/>
          </a:xfrm>
          <a:prstGeom prst="rect">
            <a:avLst/>
          </a:prstGeom>
          <a:ln w="0">
            <a:noFill/>
          </a:ln>
        </p:spPr>
      </p:sp>
      <p:sp>
        <p:nvSpPr>
          <p:cNvPr id="812"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800" b="0" u="none" strike="noStrike">
                <a:solidFill>
                  <a:srgbClr val="000000"/>
                </a:solidFill>
                <a:uFillTx/>
                <a:latin typeface="Arial"/>
              </a:rPr>
              <a:t>Cliquez pour ajouter des notes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215900" y="811213"/>
            <a:ext cx="7126288" cy="4010025"/>
          </a:xfrm>
          <a:prstGeom prst="rect">
            <a:avLst/>
          </a:prstGeom>
          <a:ln w="0">
            <a:noFill/>
          </a:ln>
        </p:spPr>
      </p:sp>
      <p:sp>
        <p:nvSpPr>
          <p:cNvPr id="814"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ajouter des notes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PlaceHolder 1"/>
          <p:cNvSpPr>
            <a:spLocks noGrp="1" noRot="1" noChangeAspect="1"/>
          </p:cNvSpPr>
          <p:nvPr>
            <p:ph type="sldImg"/>
          </p:nvPr>
        </p:nvSpPr>
        <p:spPr>
          <a:xfrm>
            <a:off x="215900" y="811213"/>
            <a:ext cx="7126288" cy="4010025"/>
          </a:xfrm>
          <a:prstGeom prst="rect">
            <a:avLst/>
          </a:prstGeom>
          <a:ln w="0">
            <a:noFill/>
          </a:ln>
        </p:spPr>
      </p:sp>
      <p:sp>
        <p:nvSpPr>
          <p:cNvPr id="816" name="PlaceHolder 2"/>
          <p:cNvSpPr>
            <a:spLocks noGrp="1"/>
          </p:cNvSpPr>
          <p:nvPr>
            <p:ph type="body"/>
          </p:nvPr>
        </p:nvSpPr>
        <p:spPr>
          <a:xfrm>
            <a:off x="756000" y="5077800"/>
            <a:ext cx="6047640" cy="4810680"/>
          </a:xfrm>
          <a:prstGeom prst="rect">
            <a:avLst/>
          </a:prstGeom>
          <a:noFill/>
          <a:ln w="0">
            <a:noFill/>
          </a:ln>
        </p:spPr>
        <p:txBody>
          <a:bodyPr lIns="0" tIns="0" rIns="0" bIns="0" anchor="t">
            <a:noAutofit/>
          </a:bodyPr>
          <a:lstStyle/>
          <a:p>
            <a:pPr marL="216000" indent="-216000">
              <a:buNone/>
            </a:pPr>
            <a:r>
              <a:rPr lang="fr-FR" sz="2800" b="0" u="none" strike="noStrike">
                <a:solidFill>
                  <a:srgbClr val="000000"/>
                </a:solidFill>
                <a:uFillTx/>
                <a:latin typeface="Arial"/>
              </a:rPr>
              <a:t>Cliquez pour ajouter des notes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Standard">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fr-FR" sz="3600" b="0" u="none" strike="noStrike">
              <a:solidFill>
                <a:srgbClr val="000000"/>
              </a:solidFill>
              <a:uFillTx/>
              <a:latin typeface="Times New Roman"/>
            </a:endParaRPr>
          </a:p>
        </p:txBody>
      </p:sp>
      <p:sp>
        <p:nvSpPr>
          <p:cNvPr id="6" name="PlaceHolder 2"/>
          <p:cNvSpPr>
            <a:spLocks noGrp="1"/>
          </p:cNvSpPr>
          <p:nvPr>
            <p:ph/>
          </p:nvPr>
        </p:nvSpPr>
        <p:spPr>
          <a:xfrm>
            <a:off x="504000" y="1326600"/>
            <a:ext cx="9071640" cy="3288240"/>
          </a:xfrm>
          <a:prstGeom prst="rect">
            <a:avLst/>
          </a:prstGeom>
          <a:noFill/>
          <a:ln w="0">
            <a:noFill/>
          </a:ln>
        </p:spPr>
        <p:txBody>
          <a:bodyPr lIns="0" tIns="0" rIns="0" bIns="0" anchor="t">
            <a:normAutofit/>
          </a:bodyPr>
          <a:lstStyle/>
          <a:p>
            <a:pPr indent="0">
              <a:spcBef>
                <a:spcPts val="1417"/>
              </a:spcBef>
              <a:buNone/>
            </a:pPr>
            <a:endParaRPr lang="fr-FR" sz="1800" b="1" u="none" strike="noStrike">
              <a:solidFill>
                <a:srgbClr val="000000"/>
              </a:solidFill>
              <a:uFillTx/>
              <a:latin typeface="DejaVu Serif"/>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1F525988-BA10-45B0-A605-AFCD042D960D}" type="slidenum">
              <a:t>‹N°›</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ndard">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fr-FR" sz="3600" b="0" u="none" strike="noStrike">
              <a:solidFill>
                <a:srgbClr val="000000"/>
              </a:solidFill>
              <a:uFillTx/>
              <a:latin typeface="Times New Roman"/>
            </a:endParaRPr>
          </a:p>
        </p:txBody>
      </p:sp>
      <p:sp>
        <p:nvSpPr>
          <p:cNvPr id="8" name="PlaceHolder 2"/>
          <p:cNvSpPr>
            <a:spLocks noGrp="1"/>
          </p:cNvSpPr>
          <p:nvPr>
            <p:ph type="subTitle"/>
          </p:nvPr>
        </p:nvSpPr>
        <p:spPr>
          <a:xfrm>
            <a:off x="504000" y="1326600"/>
            <a:ext cx="9071640" cy="3288240"/>
          </a:xfrm>
          <a:prstGeom prst="rect">
            <a:avLst/>
          </a:prstGeom>
          <a:noFill/>
          <a:ln w="0">
            <a:noFill/>
          </a:ln>
        </p:spPr>
        <p:txBody>
          <a:bodyPr lIns="0" tIns="0" rIns="0" bIns="0" anchor="ctr">
            <a:noAutofit/>
          </a:bodyPr>
          <a:lstStyle/>
          <a:p>
            <a:pPr indent="0" algn="ctr">
              <a:buNone/>
            </a:pPr>
            <a:endParaRPr lang="fr-FR" sz="3200" b="0" u="none" strike="noStrike">
              <a:solidFill>
                <a:srgbClr val="000000"/>
              </a:solidFill>
              <a:uFillTx/>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0D0DFBEB-1820-45AA-B272-C1CE8304F29F}" type="slidenum">
              <a:t>‹N°›</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fr-FR" sz="3600" b="0" u="none" strike="noStrike">
                <a:solidFill>
                  <a:srgbClr val="000000"/>
                </a:solidFill>
                <a:uFillTx/>
                <a:latin typeface="Times New Roman"/>
              </a:rPr>
              <a:t>Cliquez pour éditer le format du texte-titre</a:t>
            </a:r>
          </a:p>
        </p:txBody>
      </p:sp>
      <p:sp>
        <p:nvSpPr>
          <p:cNvPr id="6" name="PlaceHolder 2"/>
          <p:cNvSpPr>
            <a:spLocks noGrp="1"/>
          </p:cNvSpPr>
          <p:nvPr>
            <p:ph type="body"/>
          </p:nvPr>
        </p:nvSpPr>
        <p:spPr>
          <a:xfrm>
            <a:off x="504000" y="1326600"/>
            <a:ext cx="907164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1" u="none" strike="noStrike">
                <a:solidFill>
                  <a:srgbClr val="000000"/>
                </a:solidFill>
                <a:uFillTx/>
                <a:latin typeface="DejaVu Serif"/>
              </a:rPr>
              <a:t>Click to edit the outline text format</a:t>
            </a:r>
          </a:p>
          <a:p>
            <a:pPr marL="864000" lvl="1" indent="-324000">
              <a:spcBef>
                <a:spcPts val="1134"/>
              </a:spcBef>
              <a:buClr>
                <a:srgbClr val="000000"/>
              </a:buClr>
              <a:buSzPct val="75000"/>
              <a:buFont typeface="Symbol" charset="2"/>
              <a:buChar char=""/>
            </a:pPr>
            <a:r>
              <a:rPr lang="fr-FR" sz="1600" b="1" u="none" strike="noStrike">
                <a:solidFill>
                  <a:srgbClr val="000000"/>
                </a:solidFill>
                <a:uFillTx/>
                <a:latin typeface="DejaVu Serif"/>
              </a:rPr>
              <a:t>Second Outline Level</a:t>
            </a:r>
          </a:p>
          <a:p>
            <a:pPr marL="1296000" lvl="2" indent="-288000">
              <a:spcBef>
                <a:spcPts val="850"/>
              </a:spcBef>
              <a:buClr>
                <a:srgbClr val="000000"/>
              </a:buClr>
              <a:buSzPct val="45000"/>
              <a:buFont typeface="Wingdings" charset="2"/>
              <a:buChar char=""/>
            </a:pPr>
            <a:r>
              <a:rPr lang="fr-FR" sz="1400" b="1" u="none" strike="noStrike">
                <a:solidFill>
                  <a:srgbClr val="000000"/>
                </a:solidFill>
                <a:uFillTx/>
                <a:latin typeface="DejaVu Serif"/>
              </a:rPr>
              <a:t>Third Outline Level</a:t>
            </a:r>
          </a:p>
          <a:p>
            <a:pPr marL="1728000" lvl="3" indent="-216000">
              <a:spcBef>
                <a:spcPts val="567"/>
              </a:spcBef>
              <a:buClr>
                <a:srgbClr val="000000"/>
              </a:buClr>
              <a:buSzPct val="75000"/>
              <a:buFont typeface="Symbol" charset="2"/>
              <a:buChar char=""/>
            </a:pPr>
            <a:r>
              <a:rPr lang="fr-FR" sz="1200" b="1" u="none" strike="noStrike">
                <a:solidFill>
                  <a:srgbClr val="000000"/>
                </a:solidFill>
                <a:uFillTx/>
                <a:latin typeface="DejaVu Serif"/>
              </a:rPr>
              <a:t>Fourth Outline Level</a:t>
            </a:r>
          </a:p>
          <a:p>
            <a:pPr marL="2160000" lvl="4" indent="-216000">
              <a:spcBef>
                <a:spcPts val="283"/>
              </a:spcBef>
              <a:buClr>
                <a:srgbClr val="000000"/>
              </a:buClr>
              <a:buSzPct val="45000"/>
              <a:buFont typeface="Wingdings" charset="2"/>
              <a:buChar char=""/>
            </a:pPr>
            <a:r>
              <a:rPr lang="fr-FR" sz="2000" b="1" u="none" strike="noStrike">
                <a:solidFill>
                  <a:srgbClr val="000000"/>
                </a:solidFill>
                <a:uFillTx/>
                <a:latin typeface="DejaVu Serif"/>
              </a:rPr>
              <a:t>Fifth Outline Level</a:t>
            </a:r>
          </a:p>
          <a:p>
            <a:pPr marL="2592000" lvl="5" indent="-216000">
              <a:spcBef>
                <a:spcPts val="283"/>
              </a:spcBef>
              <a:buClr>
                <a:srgbClr val="000000"/>
              </a:buClr>
              <a:buSzPct val="45000"/>
              <a:buFont typeface="Wingdings" charset="2"/>
              <a:buChar char=""/>
            </a:pPr>
            <a:r>
              <a:rPr lang="fr-FR" sz="2000" b="1" u="none" strike="noStrike">
                <a:solidFill>
                  <a:srgbClr val="000000"/>
                </a:solidFill>
                <a:uFillTx/>
                <a:latin typeface="DejaVu Serif"/>
              </a:rPr>
              <a:t>Sixth Outline Level</a:t>
            </a:r>
          </a:p>
          <a:p>
            <a:pPr marL="3024000" lvl="6" indent="-216000">
              <a:spcBef>
                <a:spcPts val="283"/>
              </a:spcBef>
              <a:buClr>
                <a:srgbClr val="000000"/>
              </a:buClr>
              <a:buSzPct val="45000"/>
              <a:buFont typeface="Wingdings" charset="2"/>
              <a:buChar char=""/>
            </a:pPr>
            <a:r>
              <a:rPr lang="fr-FR" sz="2000" b="1" u="none" strike="noStrike">
                <a:solidFill>
                  <a:srgbClr val="000000"/>
                </a:solidFill>
                <a:uFillTx/>
                <a:latin typeface="DejaVu Serif"/>
              </a:rPr>
              <a:t>Seventh Outline Level</a:t>
            </a:r>
          </a:p>
        </p:txBody>
      </p:sp>
      <p:sp>
        <p:nvSpPr>
          <p:cNvPr id="2" name="PlaceHolder 3"/>
          <p:cNvSpPr>
            <a:spLocks noGrp="1"/>
          </p:cNvSpPr>
          <p:nvPr>
            <p:ph type="dt" idx="1"/>
          </p:nvPr>
        </p:nvSpPr>
        <p:spPr>
          <a:xfrm>
            <a:off x="504000" y="5165280"/>
            <a:ext cx="2348280" cy="390600"/>
          </a:xfrm>
          <a:prstGeom prst="rect">
            <a:avLst/>
          </a:prstGeom>
          <a:noFill/>
          <a:ln w="0">
            <a:noFill/>
          </a:ln>
        </p:spPr>
        <p:txBody>
          <a:bodyPr lIns="0" tIns="0" rIns="0" bIns="0" anchor="t">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&lt;date/time&gt;</a:t>
            </a:r>
          </a:p>
        </p:txBody>
      </p:sp>
      <p:sp>
        <p:nvSpPr>
          <p:cNvPr id="3" name="PlaceHolder 4"/>
          <p:cNvSpPr>
            <a:spLocks noGrp="1"/>
          </p:cNvSpPr>
          <p:nvPr>
            <p:ph type="ftr" idx="2"/>
          </p:nvPr>
        </p:nvSpPr>
        <p:spPr>
          <a:xfrm>
            <a:off x="3447360" y="5165280"/>
            <a:ext cx="3195000" cy="390600"/>
          </a:xfrm>
          <a:prstGeom prst="rect">
            <a:avLst/>
          </a:prstGeom>
          <a:noFill/>
          <a:ln w="0">
            <a:noFill/>
          </a:ln>
        </p:spPr>
        <p:txBody>
          <a:bodyPr lIns="0" tIns="0" rIns="0" bIns="0" anchor="t">
            <a:noAutofit/>
          </a:bodyPr>
          <a:lstStyle>
            <a:lvl1pPr indent="0" algn="ctr">
              <a:buNone/>
              <a:defRPr lang="fr-FR" sz="1400" b="0" u="none" strike="noStrike">
                <a:solidFill>
                  <a:srgbClr val="000000"/>
                </a:solidFill>
                <a:uFillTx/>
                <a:latin typeface="Times New Roman"/>
              </a:defRPr>
            </a:lvl1pPr>
          </a:lstStyle>
          <a:p>
            <a:pPr indent="0" algn="ctr">
              <a:buNone/>
            </a:pPr>
            <a:r>
              <a:rPr lang="fr-FR" sz="1400" b="0" u="none" strike="noStrike">
                <a:solidFill>
                  <a:srgbClr val="000000"/>
                </a:solidFill>
                <a:uFillTx/>
                <a:latin typeface="Times New Roman"/>
              </a:rPr>
              <a:t>&lt;footer&gt;</a:t>
            </a:r>
          </a:p>
        </p:txBody>
      </p:sp>
      <p:sp>
        <p:nvSpPr>
          <p:cNvPr id="4" name="PlaceHolder 5"/>
          <p:cNvSpPr>
            <a:spLocks noGrp="1"/>
          </p:cNvSpPr>
          <p:nvPr>
            <p:ph type="sldNum" idx="3"/>
          </p:nvPr>
        </p:nvSpPr>
        <p:spPr>
          <a:xfrm>
            <a:off x="9360000" y="5165280"/>
            <a:ext cx="215640" cy="390600"/>
          </a:xfrm>
          <a:prstGeom prst="rect">
            <a:avLst/>
          </a:prstGeom>
          <a:noFill/>
          <a:ln w="0">
            <a:noFill/>
          </a:ln>
        </p:spPr>
        <p:txBody>
          <a:bodyPr lIns="0" tIns="0" rIns="0" bIns="0" anchor="t">
            <a:noAutofit/>
          </a:bodyPr>
          <a:lstStyle>
            <a:lvl1pPr indent="0" algn="r">
              <a:buNone/>
              <a:defRPr lang="fr-FR" sz="1400" b="0" u="none" strike="noStrike">
                <a:solidFill>
                  <a:srgbClr val="000000"/>
                </a:solidFill>
                <a:uFillTx/>
                <a:latin typeface="Times New Roman"/>
              </a:defRPr>
            </a:lvl1pPr>
          </a:lstStyle>
          <a:p>
            <a:pPr indent="0" algn="r">
              <a:buNone/>
            </a:pPr>
            <a:r>
              <a:rPr lang="fr-FR" sz="1400" b="0" u="none" strike="noStrike">
                <a:solidFill>
                  <a:srgbClr val="000000"/>
                </a:solidFill>
                <a:uFillTx/>
                <a:latin typeface="Times New Roman"/>
              </a:rPr>
              <a:t>1</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 name="Image 14"/>
          <p:cNvPicPr/>
          <p:nvPr/>
        </p:nvPicPr>
        <p:blipFill>
          <a:blip r:embed="rId5"/>
          <a:stretch/>
        </p:blipFill>
        <p:spPr>
          <a:xfrm>
            <a:off x="432000" y="432000"/>
            <a:ext cx="1260000" cy="1260000"/>
          </a:xfrm>
          <a:prstGeom prst="rect">
            <a:avLst/>
          </a:prstGeom>
          <a:ln w="0">
            <a:noFill/>
          </a:ln>
        </p:spPr>
      </p:pic>
      <p:sp>
        <p:nvSpPr>
          <p:cNvPr id="16" name="PlaceHolder 1"/>
          <p:cNvSpPr>
            <a:spLocks noGrp="1"/>
          </p:cNvSpPr>
          <p:nvPr>
            <p:ph type="title"/>
          </p:nvPr>
        </p:nvSpPr>
        <p:spPr>
          <a:xfrm>
            <a:off x="1440000" y="1440000"/>
            <a:ext cx="3600000" cy="896400"/>
          </a:xfrm>
          <a:prstGeom prst="rect">
            <a:avLst/>
          </a:prstGeom>
          <a:noFill/>
          <a:ln w="0">
            <a:noFill/>
          </a:ln>
        </p:spPr>
        <p:txBody>
          <a:bodyPr lIns="0" tIns="0" rIns="0" bIns="0" anchor="ctr">
            <a:noAutofit/>
          </a:bodyPr>
          <a:lstStyle/>
          <a:p>
            <a:pPr indent="0" algn="ctr">
              <a:buNone/>
            </a:pPr>
            <a:r>
              <a:rPr lang="fr-FR" sz="3600" b="0" u="none" strike="noStrike">
                <a:solidFill>
                  <a:srgbClr val="FFFF99"/>
                </a:solidFill>
                <a:uFillTx/>
                <a:latin typeface="Times New Roman"/>
              </a:rPr>
              <a:t>La constellation d’Orion</a:t>
            </a:r>
            <a:endParaRPr lang="fr-FR" sz="3600" b="0" u="none" strike="noStrike">
              <a:solidFill>
                <a:srgbClr val="FFFFFF"/>
              </a:solidFill>
              <a:uFillTx/>
              <a:latin typeface="Times New Roman"/>
            </a:endParaRPr>
          </a:p>
        </p:txBody>
      </p:sp>
      <p:sp>
        <p:nvSpPr>
          <p:cNvPr id="17" name="ZoneTexte 16"/>
          <p:cNvSpPr txBox="1"/>
          <p:nvPr/>
        </p:nvSpPr>
        <p:spPr>
          <a:xfrm>
            <a:off x="900000" y="2790360"/>
            <a:ext cx="3780000" cy="2429640"/>
          </a:xfrm>
          <a:prstGeom prst="rect">
            <a:avLst/>
          </a:prstGeom>
          <a:solidFill>
            <a:srgbClr val="000000"/>
          </a:solidFill>
          <a:ln w="0">
            <a:solidFill>
              <a:srgbClr val="000000"/>
            </a:solidFill>
          </a:ln>
        </p:spPr>
        <p:txBody>
          <a:bodyPr lIns="90000" tIns="45000" rIns="90000" bIns="45000" anchor="t">
            <a:noAutofit/>
          </a:bodyPr>
          <a:lstStyle/>
          <a:p>
            <a:r>
              <a:rPr lang="fr-FR" sz="1400" b="0" u="none" strike="noStrike">
                <a:solidFill>
                  <a:srgbClr val="FFFF99"/>
                </a:solidFill>
                <a:uFillTx/>
                <a:latin typeface="Arial"/>
              </a:rPr>
              <a:t>« Orion,</a:t>
            </a:r>
            <a:br>
              <a:rPr sz="1400"/>
            </a:br>
            <a:r>
              <a:rPr lang="fr-FR" sz="1400" b="0" u="none" strike="noStrike">
                <a:solidFill>
                  <a:srgbClr val="FFFF99"/>
                </a:solidFill>
                <a:uFillTx/>
                <a:latin typeface="Arial"/>
              </a:rPr>
              <a:t>Pigmenté d'infini et de soif terrestre,</a:t>
            </a:r>
            <a:br>
              <a:rPr sz="1400"/>
            </a:br>
            <a:r>
              <a:rPr lang="fr-FR" sz="1400" b="0" u="none" strike="noStrike">
                <a:solidFill>
                  <a:srgbClr val="FFFF99"/>
                </a:solidFill>
                <a:uFillTx/>
                <a:latin typeface="Arial"/>
              </a:rPr>
              <a:t>N'épointant plus sa flèche à la faucille ancienne,</a:t>
            </a:r>
            <a:br>
              <a:rPr sz="1400"/>
            </a:br>
            <a:r>
              <a:rPr lang="fr-FR" sz="1400" b="0" u="none" strike="noStrike">
                <a:solidFill>
                  <a:srgbClr val="FFFF99"/>
                </a:solidFill>
                <a:uFillTx/>
                <a:latin typeface="Arial"/>
              </a:rPr>
              <a:t>Les traits noircis par le fer calciné,</a:t>
            </a:r>
            <a:br>
              <a:rPr sz="1400"/>
            </a:br>
            <a:r>
              <a:rPr lang="fr-FR" sz="1400" b="0" u="none" strike="noStrike">
                <a:solidFill>
                  <a:srgbClr val="FFFF99"/>
                </a:solidFill>
                <a:uFillTx/>
                <a:latin typeface="Arial"/>
              </a:rPr>
              <a:t>Le pied toujours prompt à éviter la faille,</a:t>
            </a:r>
            <a:br>
              <a:rPr sz="1400"/>
            </a:br>
            <a:r>
              <a:rPr lang="fr-FR" sz="1400" b="0" u="none" strike="noStrike">
                <a:solidFill>
                  <a:srgbClr val="FFFF99"/>
                </a:solidFill>
                <a:uFillTx/>
                <a:latin typeface="Arial"/>
              </a:rPr>
              <a:t>Se plut avec nous</a:t>
            </a:r>
            <a:br>
              <a:rPr sz="1400"/>
            </a:br>
            <a:r>
              <a:rPr lang="fr-FR" sz="1400" b="0" u="none" strike="noStrike">
                <a:solidFill>
                  <a:srgbClr val="FFFF99"/>
                </a:solidFill>
                <a:uFillTx/>
                <a:latin typeface="Arial"/>
              </a:rPr>
              <a:t>Et resta. </a:t>
            </a:r>
            <a:endParaRPr lang="fr-FR" sz="1400" b="0" u="none" strike="noStrike">
              <a:solidFill>
                <a:srgbClr val="FFFFFF"/>
              </a:solidFill>
              <a:uFillTx/>
              <a:latin typeface="Arial"/>
            </a:endParaRPr>
          </a:p>
          <a:p>
            <a:r>
              <a:rPr lang="fr-FR" sz="1400" b="0" u="none" strike="noStrike">
                <a:solidFill>
                  <a:srgbClr val="FFFF99"/>
                </a:solidFill>
                <a:uFillTx/>
                <a:latin typeface="Arial"/>
              </a:rPr>
              <a:t>Chuchotement parmi les étoiles. »</a:t>
            </a:r>
            <a:endParaRPr lang="fr-FR" sz="1400" b="0" u="none" strike="noStrike">
              <a:solidFill>
                <a:srgbClr val="FFFFFF"/>
              </a:solidFill>
              <a:uFillTx/>
              <a:latin typeface="Arial"/>
            </a:endParaRPr>
          </a:p>
          <a:p>
            <a:endParaRPr lang="fr-FR" sz="1400" b="0" u="none" strike="noStrike">
              <a:solidFill>
                <a:srgbClr val="FFFFFF"/>
              </a:solidFill>
              <a:uFillTx/>
              <a:latin typeface="Arial"/>
            </a:endParaRPr>
          </a:p>
          <a:p>
            <a:r>
              <a:rPr lang="fr-FR" sz="1200" b="0" i="1" u="none" strike="noStrike">
                <a:solidFill>
                  <a:srgbClr val="FFFF99"/>
                </a:solidFill>
                <a:uFillTx/>
                <a:latin typeface="Arial"/>
              </a:rPr>
              <a:t>Évadé d'Archipel, dans Aromates Chasseurs </a:t>
            </a:r>
            <a:endParaRPr lang="fr-FR" sz="1200" b="0" u="none" strike="noStrike">
              <a:solidFill>
                <a:srgbClr val="FFFFFF"/>
              </a:solidFill>
              <a:uFillTx/>
              <a:latin typeface="Arial"/>
            </a:endParaRPr>
          </a:p>
          <a:p>
            <a:r>
              <a:rPr lang="fr-FR" sz="1200" b="0" i="1" u="none" strike="noStrike">
                <a:solidFill>
                  <a:srgbClr val="FFFF99"/>
                </a:solidFill>
                <a:uFillTx/>
                <a:latin typeface="Arial"/>
              </a:rPr>
              <a:t>René Char</a:t>
            </a:r>
            <a:endParaRPr lang="fr-FR" sz="1200" b="0" u="none" strike="noStrike">
              <a:solidFill>
                <a:srgbClr val="FFFFFF"/>
              </a:solidFill>
              <a:uFillTx/>
              <a:latin typeface="Arial"/>
            </a:endParaRPr>
          </a:p>
        </p:txBody>
      </p:sp>
      <p:pic>
        <p:nvPicPr>
          <p:cNvPr id="18" name="Image 17"/>
          <p:cNvPicPr/>
          <p:nvPr/>
        </p:nvPicPr>
        <p:blipFill>
          <a:blip r:embed="rId6"/>
          <a:stretch/>
        </p:blipFill>
        <p:spPr>
          <a:xfrm>
            <a:off x="5040000" y="90455"/>
            <a:ext cx="5021640" cy="5489185"/>
          </a:xfrm>
          <a:prstGeom prst="rect">
            <a:avLst/>
          </a:prstGeom>
          <a:ln w="0">
            <a:noFill/>
          </a:ln>
        </p:spPr>
      </p:pic>
      <p:pic>
        <p:nvPicPr>
          <p:cNvPr id="19" name="Image 18">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1260000" y="4320000"/>
            <a:ext cx="1259640" cy="12596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6" name="PlaceHolder 1"/>
          <p:cNvSpPr>
            <a:spLocks noGrp="1"/>
          </p:cNvSpPr>
          <p:nvPr>
            <p:ph type="title"/>
          </p:nvPr>
        </p:nvSpPr>
        <p:spPr>
          <a:xfrm>
            <a:off x="180000" y="180000"/>
            <a:ext cx="5220000" cy="905040"/>
          </a:xfrm>
          <a:prstGeom prst="rect">
            <a:avLst/>
          </a:prstGeom>
          <a:solidFill>
            <a:srgbClr val="000000"/>
          </a:solidFill>
          <a:ln w="36000">
            <a:noFill/>
          </a:ln>
        </p:spPr>
        <p:txBody>
          <a:bodyPr lIns="0" tIns="0" rIns="0" bIns="0" anchor="ctr">
            <a:noAutofit/>
          </a:bodyPr>
          <a:lstStyle/>
          <a:p>
            <a:pPr indent="0" algn="ctr">
              <a:lnSpc>
                <a:spcPct val="100000"/>
              </a:lnSpc>
              <a:spcBef>
                <a:spcPts val="1191"/>
              </a:spcBef>
              <a:spcAft>
                <a:spcPts val="992"/>
              </a:spcAft>
              <a:buNone/>
            </a:pPr>
            <a:r>
              <a:rPr lang="fr-FR" sz="3600" b="0" u="none" strike="noStrike">
                <a:solidFill>
                  <a:srgbClr val="FFFF99"/>
                </a:solidFill>
                <a:uFillTx/>
                <a:latin typeface="Times New Roman"/>
                <a:ea typeface="Microsoft YaHei"/>
              </a:rPr>
              <a:t>III : Dans les coulisses  :</a:t>
            </a:r>
            <a:br>
              <a:rPr sz="3600"/>
            </a:br>
            <a:r>
              <a:rPr lang="fr-FR" sz="2600" b="0" u="none" strike="noStrike">
                <a:solidFill>
                  <a:srgbClr val="FFFF99"/>
                </a:solidFill>
                <a:uFillTx/>
                <a:latin typeface="Times New Roman"/>
                <a:ea typeface="Microsoft YaHei"/>
              </a:rPr>
              <a:t>Le nuage moléculaire  d’Orion</a:t>
            </a:r>
            <a:endParaRPr lang="fr-FR" sz="2600" b="0" u="none" strike="noStrike">
              <a:solidFill>
                <a:srgbClr val="FFFFFF"/>
              </a:solidFill>
              <a:uFillTx/>
              <a:latin typeface="Times New Roman"/>
            </a:endParaRPr>
          </a:p>
        </p:txBody>
      </p:sp>
      <p:sp>
        <p:nvSpPr>
          <p:cNvPr id="307" name="ZoneTexte 306"/>
          <p:cNvSpPr txBox="1"/>
          <p:nvPr/>
        </p:nvSpPr>
        <p:spPr>
          <a:xfrm>
            <a:off x="369234" y="1296360"/>
            <a:ext cx="4484880" cy="3825000"/>
          </a:xfrm>
          <a:prstGeom prst="rect">
            <a:avLst/>
          </a:prstGeom>
          <a:noFill/>
          <a:ln w="0">
            <a:noFill/>
          </a:ln>
        </p:spPr>
        <p:txBody>
          <a:bodyPr lIns="90000" tIns="45000" rIns="90000" bIns="45000" anchor="t">
            <a:noAutofit/>
          </a:bodyPr>
          <a:lstStyle/>
          <a:p>
            <a:endParaRPr lang="fr-FR" sz="1400" b="0" u="none" strike="noStrike" dirty="0">
              <a:solidFill>
                <a:srgbClr val="FFFFFF"/>
              </a:solidFill>
              <a:uFillTx/>
              <a:latin typeface="Arial"/>
            </a:endParaRPr>
          </a:p>
          <a:p>
            <a:pPr marL="180000" algn="just"/>
            <a:r>
              <a:rPr lang="fr-FR" sz="1400" b="0" u="none" strike="noStrike" dirty="0">
                <a:solidFill>
                  <a:srgbClr val="FFFFFF"/>
                </a:solidFill>
                <a:uFillTx/>
                <a:latin typeface="Times New Roman"/>
                <a:ea typeface="Microsoft YaHei"/>
              </a:rPr>
              <a:t>Je suis un vaste nuage de gaz et de poussières</a:t>
            </a:r>
            <a:r>
              <a:rPr lang="fr-FR" sz="1400" b="0" u="none" strike="noStrike" dirty="0">
                <a:solidFill>
                  <a:srgbClr val="FFFFFF"/>
                </a:solidFill>
                <a:uFillTx/>
                <a:latin typeface="Times New Roman"/>
              </a:rPr>
              <a:t> situé entre 1 500 et 1 600 années-lumière de la Terre, et large de plusieurs centaines d'années-lumière. Je m'étends sur près de la moitié de la constellation d'Orion.</a:t>
            </a:r>
            <a:endParaRPr lang="fr-FR" sz="1400" b="0" u="none" strike="noStrike" dirty="0">
              <a:solidFill>
                <a:srgbClr val="FFFFFF"/>
              </a:solidFill>
              <a:uFillTx/>
              <a:latin typeface="Arial"/>
            </a:endParaRPr>
          </a:p>
          <a:p>
            <a:r>
              <a:rPr lang="fr-FR" sz="1400" b="0" u="none" strike="noStrike" dirty="0">
                <a:solidFill>
                  <a:srgbClr val="FFFFFF"/>
                </a:solidFill>
                <a:uFillTx/>
                <a:latin typeface="Times New Roman"/>
              </a:rPr>
              <a:t>C’est moi le plus beau, Y-a pas photo ! Si, Si...</a:t>
            </a:r>
            <a:endParaRPr lang="fr-FR" sz="1400" b="0" u="none" strike="noStrike" dirty="0">
              <a:solidFill>
                <a:srgbClr val="FFFFFF"/>
              </a:solidFill>
              <a:uFillTx/>
              <a:latin typeface="Arial"/>
            </a:endParaRPr>
          </a:p>
          <a:p>
            <a:endParaRPr lang="fr-FR" sz="1400" b="0" u="none" strike="noStrike" dirty="0">
              <a:solidFill>
                <a:srgbClr val="FFFFFF"/>
              </a:solidFill>
              <a:uFillTx/>
              <a:latin typeface="Arial"/>
            </a:endParaRPr>
          </a:p>
          <a:p>
            <a:r>
              <a:rPr lang="fr-FR" sz="1400" b="0" u="none" strike="noStrike" dirty="0">
                <a:solidFill>
                  <a:srgbClr val="FFFFFF"/>
                </a:solidFill>
                <a:uFillTx/>
                <a:latin typeface="Times New Roman"/>
              </a:rPr>
              <a:t>J’héberge :</a:t>
            </a:r>
            <a:endParaRPr lang="fr-FR" sz="1400" b="0" u="none" strike="noStrike" dirty="0">
              <a:solidFill>
                <a:srgbClr val="FFFFFF"/>
              </a:solidFill>
              <a:uFillTx/>
              <a:latin typeface="Arial"/>
            </a:endParaRPr>
          </a:p>
          <a:p>
            <a:pPr marL="180000">
              <a:buClr>
                <a:srgbClr val="FFFFFF"/>
              </a:buClr>
              <a:buSzPct val="45000"/>
              <a:buFont typeface="Wingdings" charset="2"/>
              <a:buChar char=""/>
            </a:pPr>
            <a:r>
              <a:rPr lang="fr-FR" sz="1400" b="0" u="none" strike="noStrike" dirty="0">
                <a:solidFill>
                  <a:srgbClr val="FFFFFF"/>
                </a:solidFill>
                <a:uFillTx/>
                <a:latin typeface="Times New Roman"/>
              </a:rPr>
              <a:t>La boucle de Barnard</a:t>
            </a:r>
            <a:endParaRPr lang="fr-FR" sz="1400" b="0" u="none" strike="noStrike" dirty="0">
              <a:solidFill>
                <a:srgbClr val="FFFFFF"/>
              </a:solidFill>
              <a:uFillTx/>
              <a:latin typeface="Arial"/>
            </a:endParaRPr>
          </a:p>
          <a:p>
            <a:pPr marL="180000">
              <a:buClr>
                <a:srgbClr val="FFFFFF"/>
              </a:buClr>
              <a:buSzPct val="45000"/>
              <a:buFont typeface="Wingdings" charset="2"/>
              <a:buChar char=""/>
            </a:pPr>
            <a:r>
              <a:rPr lang="fr-FR" sz="1400" b="0" u="none" strike="noStrike" dirty="0">
                <a:solidFill>
                  <a:srgbClr val="FFFFFF"/>
                </a:solidFill>
                <a:uFillTx/>
                <a:latin typeface="Times New Roman"/>
              </a:rPr>
              <a:t>La nébuleuse d'Orion, appelée également M42</a:t>
            </a:r>
            <a:endParaRPr lang="fr-FR" sz="1400" b="0" u="none" strike="noStrike" dirty="0">
              <a:solidFill>
                <a:srgbClr val="FFFFFF"/>
              </a:solidFill>
              <a:uFillTx/>
              <a:latin typeface="Arial"/>
            </a:endParaRPr>
          </a:p>
          <a:p>
            <a:pPr marL="180000">
              <a:buClr>
                <a:srgbClr val="FFFFFF"/>
              </a:buClr>
              <a:buSzPct val="45000"/>
              <a:buFont typeface="Wingdings" charset="2"/>
              <a:buChar char=""/>
            </a:pPr>
            <a:r>
              <a:rPr lang="fr-FR" sz="1400" b="0" u="none" strike="noStrike" dirty="0">
                <a:solidFill>
                  <a:srgbClr val="FFFFFF"/>
                </a:solidFill>
                <a:uFillTx/>
                <a:latin typeface="Times New Roman"/>
              </a:rPr>
              <a:t>M43, qui est une partie de la nébuleuse d'Orion</a:t>
            </a:r>
            <a:endParaRPr lang="fr-FR" sz="1400" b="0" u="none" strike="noStrike" dirty="0">
              <a:solidFill>
                <a:srgbClr val="FFFFFF"/>
              </a:solidFill>
              <a:uFillTx/>
              <a:latin typeface="Arial"/>
            </a:endParaRPr>
          </a:p>
          <a:p>
            <a:pPr marL="180000">
              <a:buClr>
                <a:srgbClr val="FFFFFF"/>
              </a:buClr>
              <a:buSzPct val="45000"/>
              <a:buFont typeface="Wingdings" charset="2"/>
              <a:buChar char=""/>
            </a:pPr>
            <a:r>
              <a:rPr lang="fr-FR" sz="1400" b="0" u="none" strike="noStrike" dirty="0">
                <a:solidFill>
                  <a:srgbClr val="FFFFFF"/>
                </a:solidFill>
                <a:uFillTx/>
                <a:latin typeface="Times New Roman"/>
              </a:rPr>
              <a:t>La nébuleuse de la Tête de Cheval</a:t>
            </a:r>
            <a:endParaRPr lang="fr-FR" sz="1400" b="0" u="none" strike="noStrike" dirty="0">
              <a:solidFill>
                <a:srgbClr val="FFFFFF"/>
              </a:solidFill>
              <a:uFillTx/>
              <a:latin typeface="Arial"/>
            </a:endParaRPr>
          </a:p>
          <a:p>
            <a:pPr marL="180000">
              <a:buClr>
                <a:srgbClr val="FFFFFF"/>
              </a:buClr>
              <a:buSzPct val="45000"/>
              <a:buFont typeface="Wingdings" charset="2"/>
              <a:buChar char=""/>
            </a:pPr>
            <a:r>
              <a:rPr lang="fr-FR" sz="1400" b="0" u="none" strike="noStrike" dirty="0">
                <a:solidFill>
                  <a:srgbClr val="FFFFFF"/>
                </a:solidFill>
                <a:uFillTx/>
                <a:latin typeface="Times New Roman"/>
              </a:rPr>
              <a:t>M78, une nébuleuse par réflexion</a:t>
            </a:r>
            <a:endParaRPr lang="fr-FR" sz="1400" b="0" u="none" strike="noStrike" dirty="0">
              <a:solidFill>
                <a:srgbClr val="FFFFFF"/>
              </a:solidFill>
              <a:uFillTx/>
              <a:latin typeface="Arial"/>
            </a:endParaRPr>
          </a:p>
          <a:p>
            <a:pPr marL="180000">
              <a:buClr>
                <a:srgbClr val="FFFFFF"/>
              </a:buClr>
              <a:buSzPct val="45000"/>
              <a:buFont typeface="Wingdings" charset="2"/>
              <a:buChar char=""/>
            </a:pPr>
            <a:r>
              <a:rPr lang="fr-FR" sz="1400" b="0" u="none" strike="noStrike" dirty="0">
                <a:solidFill>
                  <a:srgbClr val="FFFFFF"/>
                </a:solidFill>
                <a:uFillTx/>
                <a:latin typeface="Times New Roman"/>
              </a:rPr>
              <a:t>La nébuleuse de la Flamme (NGC 2024)</a:t>
            </a:r>
            <a:endParaRPr lang="fr-FR" sz="1400" b="0" u="none" strike="noStrike" dirty="0">
              <a:solidFill>
                <a:srgbClr val="FFFFFF"/>
              </a:solidFill>
              <a:uFillTx/>
              <a:latin typeface="Arial"/>
            </a:endParaRPr>
          </a:p>
          <a:p>
            <a:endParaRPr lang="fr-FR" sz="1400" b="0" u="none" strike="noStrike" dirty="0">
              <a:solidFill>
                <a:srgbClr val="FFFFFF"/>
              </a:solidFill>
              <a:uFillTx/>
              <a:latin typeface="Arial"/>
            </a:endParaRPr>
          </a:p>
          <a:p>
            <a:endParaRPr lang="fr-FR" sz="1400" b="0" u="none" strike="noStrike" dirty="0">
              <a:solidFill>
                <a:srgbClr val="FFFFFF"/>
              </a:solidFill>
              <a:uFillTx/>
              <a:latin typeface="Arial"/>
            </a:endParaRPr>
          </a:p>
        </p:txBody>
      </p:sp>
      <p:pic>
        <p:nvPicPr>
          <p:cNvPr id="5" name="Image 4">
            <a:extLst>
              <a:ext uri="{FF2B5EF4-FFF2-40B4-BE49-F238E27FC236}">
                <a16:creationId xmlns:a16="http://schemas.microsoft.com/office/drawing/2014/main" id="{6C27515C-2F2C-C80E-1163-4EE260DFF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1253" y="180000"/>
            <a:ext cx="4651384" cy="5121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05" name="ZoneTexte 504"/>
          <p:cNvSpPr txBox="1"/>
          <p:nvPr/>
        </p:nvSpPr>
        <p:spPr>
          <a:xfrm>
            <a:off x="180625" y="1696981"/>
            <a:ext cx="4130280" cy="2932560"/>
          </a:xfrm>
          <a:prstGeom prst="rect">
            <a:avLst/>
          </a:prstGeom>
          <a:noFill/>
          <a:ln w="0">
            <a:noFill/>
          </a:ln>
        </p:spPr>
        <p:txBody>
          <a:bodyPr lIns="90000" tIns="45000" rIns="90000" bIns="45000" anchor="t">
            <a:noAutofit/>
          </a:bodyPr>
          <a:lstStyle/>
          <a:p>
            <a:pPr marL="180000" algn="just">
              <a:spcBef>
                <a:spcPts val="567"/>
              </a:spcBef>
              <a:spcAft>
                <a:spcPts val="567"/>
              </a:spcAft>
            </a:pPr>
            <a:r>
              <a:rPr lang="fr-FR" sz="3600" b="0" u="none" strike="noStrike" dirty="0">
                <a:solidFill>
                  <a:srgbClr val="FFFF99"/>
                </a:solidFill>
                <a:uFillTx/>
                <a:latin typeface="Times New Roman"/>
              </a:rPr>
              <a:t>Boucle de Barnard</a:t>
            </a:r>
            <a:endParaRPr lang="fr-FR" sz="3600" b="0" u="none" strike="noStrike" dirty="0">
              <a:solidFill>
                <a:srgbClr val="FFFFFF"/>
              </a:solidFill>
              <a:uFillTx/>
              <a:latin typeface="Arial"/>
            </a:endParaRPr>
          </a:p>
          <a:p>
            <a:pPr marL="180000" algn="just">
              <a:spcBef>
                <a:spcPts val="567"/>
              </a:spcBef>
              <a:spcAft>
                <a:spcPts val="567"/>
              </a:spcAft>
            </a:pPr>
            <a:endParaRPr lang="fr-FR" sz="1400" b="0" u="none" strike="noStrike" dirty="0">
              <a:solidFill>
                <a:srgbClr val="FFFFFF"/>
              </a:solidFill>
              <a:uFillTx/>
              <a:latin typeface="Arial"/>
            </a:endParaRPr>
          </a:p>
          <a:p>
            <a:pPr marL="180000" algn="just">
              <a:spcBef>
                <a:spcPts val="567"/>
              </a:spcBef>
              <a:spcAft>
                <a:spcPts val="567"/>
              </a:spcAft>
            </a:pPr>
            <a:r>
              <a:rPr lang="fr-FR" sz="1400" b="0" u="none" strike="noStrike" dirty="0">
                <a:solidFill>
                  <a:srgbClr val="FFFFFF"/>
                </a:solidFill>
                <a:uFillTx/>
                <a:latin typeface="Times New Roman"/>
                <a:ea typeface="Microsoft YaHei"/>
              </a:rPr>
              <a:t>Située tout autour du baudrier d’Orion, je peux être observée à l’œil nu quand les conditions météo sont très bonnes et qu’il n’y a aucune pollution lumineuse. </a:t>
            </a:r>
            <a:endParaRPr lang="fr-FR" sz="1400" b="0" u="none" strike="noStrike" dirty="0">
              <a:solidFill>
                <a:srgbClr val="FFFFFF"/>
              </a:solidFill>
              <a:uFillTx/>
              <a:latin typeface="Arial"/>
            </a:endParaRPr>
          </a:p>
          <a:p>
            <a:pPr marL="180000" algn="just">
              <a:spcBef>
                <a:spcPts val="567"/>
              </a:spcBef>
              <a:spcAft>
                <a:spcPts val="567"/>
              </a:spcAft>
            </a:pPr>
            <a:r>
              <a:rPr lang="fr-FR" sz="1400" b="0" u="none" strike="noStrike" dirty="0">
                <a:solidFill>
                  <a:srgbClr val="FFFFFF"/>
                </a:solidFill>
                <a:uFillTx/>
                <a:latin typeface="Times New Roman"/>
                <a:ea typeface="Microsoft YaHei"/>
              </a:rPr>
              <a:t>Je suis une composante primaire du complexe nébulaire. J’ai une couleur rouge due à mon importante quantité d'hydrogène ionisé.</a:t>
            </a:r>
            <a:r>
              <a:rPr lang="fr-FR" sz="1400" b="0" u="none" strike="noStrike" dirty="0">
                <a:solidFill>
                  <a:srgbClr val="FFFFFF"/>
                </a:solidFill>
                <a:uFillTx/>
                <a:latin typeface="Times New Roman"/>
              </a:rPr>
              <a:t> Sur l'image sont visibles également d'autres nébuleuses du complexe telles que M42. </a:t>
            </a:r>
            <a:endParaRPr lang="fr-FR" sz="1400" b="0" u="none" strike="noStrike" dirty="0">
              <a:solidFill>
                <a:srgbClr val="FFFFFF"/>
              </a:solidFill>
              <a:uFillTx/>
              <a:latin typeface="Arial"/>
            </a:endParaRPr>
          </a:p>
        </p:txBody>
      </p:sp>
      <p:pic>
        <p:nvPicPr>
          <p:cNvPr id="506" name="Image 505"/>
          <p:cNvPicPr/>
          <p:nvPr/>
        </p:nvPicPr>
        <p:blipFill>
          <a:blip r:embed="rId3"/>
          <a:stretch/>
        </p:blipFill>
        <p:spPr>
          <a:xfrm>
            <a:off x="4398840" y="605160"/>
            <a:ext cx="5501160" cy="44348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07" name="Image 506"/>
          <p:cNvPicPr/>
          <p:nvPr/>
        </p:nvPicPr>
        <p:blipFill>
          <a:blip r:embed="rId3"/>
          <a:stretch/>
        </p:blipFill>
        <p:spPr>
          <a:xfrm>
            <a:off x="720000" y="180000"/>
            <a:ext cx="2095200" cy="4905000"/>
          </a:xfrm>
          <a:prstGeom prst="rect">
            <a:avLst/>
          </a:prstGeom>
          <a:ln w="0">
            <a:noFill/>
          </a:ln>
        </p:spPr>
      </p:pic>
      <p:sp>
        <p:nvSpPr>
          <p:cNvPr id="508" name="ZoneTexte 507"/>
          <p:cNvSpPr txBox="1"/>
          <p:nvPr/>
        </p:nvSpPr>
        <p:spPr>
          <a:xfrm>
            <a:off x="3240000" y="900000"/>
            <a:ext cx="6300000" cy="4028040"/>
          </a:xfrm>
          <a:prstGeom prst="rect">
            <a:avLst/>
          </a:prstGeom>
          <a:noFill/>
          <a:ln w="0">
            <a:noFill/>
          </a:ln>
        </p:spPr>
        <p:txBody>
          <a:bodyPr lIns="90000" tIns="45000" rIns="90000" bIns="45000" anchor="t">
            <a:noAutofit/>
          </a:bodyPr>
          <a:lstStyle/>
          <a:p>
            <a:pPr marL="360000" algn="just"/>
            <a:endParaRPr lang="fr-FR" sz="1400" b="0" u="none" strike="noStrike">
              <a:solidFill>
                <a:srgbClr val="FFFFFF"/>
              </a:solidFill>
              <a:uFillTx/>
              <a:latin typeface="Arial"/>
            </a:endParaRPr>
          </a:p>
          <a:p>
            <a:pPr marL="360000" algn="just"/>
            <a:endParaRPr lang="fr-FR" sz="1400" b="0" u="none" strike="noStrike">
              <a:solidFill>
                <a:srgbClr val="FFFFFF"/>
              </a:solidFill>
              <a:uFillTx/>
              <a:latin typeface="Arial"/>
            </a:endParaRPr>
          </a:p>
          <a:p>
            <a:pPr marL="360000" algn="just">
              <a:lnSpc>
                <a:spcPct val="100000"/>
              </a:lnSpc>
            </a:pPr>
            <a:r>
              <a:rPr lang="fr-FR" sz="1400" b="0" u="none" strike="noStrike">
                <a:solidFill>
                  <a:srgbClr val="FFFFFF"/>
                </a:solidFill>
                <a:uFillTx/>
                <a:latin typeface="Times New Roman"/>
                <a:ea typeface="Microsoft YaHei"/>
              </a:rPr>
              <a:t>Je suis une nébuleuse diffuse, d’une taille d’environ 24 al, aisément distinguable à l'œil nu (faible tâche laiteuse) si l’on m’observe dans de bonnes conditions.</a:t>
            </a:r>
            <a:endParaRPr lang="fr-FR" sz="1400" b="0" u="none" strike="noStrike">
              <a:solidFill>
                <a:srgbClr val="FFFFFF"/>
              </a:solidFill>
              <a:uFillTx/>
              <a:latin typeface="Arial"/>
            </a:endParaRPr>
          </a:p>
          <a:p>
            <a:pPr marL="360000" algn="just">
              <a:lnSpc>
                <a:spcPct val="100000"/>
              </a:lnSpc>
            </a:pPr>
            <a:endParaRPr lang="fr-FR" sz="1400" b="0" u="none" strike="noStrike">
              <a:solidFill>
                <a:srgbClr val="FFFFFF"/>
              </a:solidFill>
              <a:uFillTx/>
              <a:latin typeface="Arial"/>
            </a:endParaRPr>
          </a:p>
          <a:p>
            <a:pPr marL="360000" algn="just"/>
            <a:r>
              <a:rPr lang="fr-FR" sz="1400" b="0" u="none" strike="noStrike">
                <a:solidFill>
                  <a:srgbClr val="FFFFFF"/>
                </a:solidFill>
                <a:uFillTx/>
                <a:latin typeface="Times New Roman"/>
                <a:ea typeface="Microsoft YaHei"/>
              </a:rPr>
              <a:t>J’héberge :</a:t>
            </a:r>
            <a:endParaRPr lang="fr-FR" sz="1400" b="0" u="none" strike="noStrike">
              <a:solidFill>
                <a:srgbClr val="FFFFFF"/>
              </a:solidFill>
              <a:uFillTx/>
              <a:latin typeface="Arial"/>
            </a:endParaRPr>
          </a:p>
          <a:p>
            <a:pPr marL="360000" algn="just"/>
            <a:r>
              <a:rPr lang="fr-FR" sz="1400" b="1" u="none" strike="noStrike">
                <a:solidFill>
                  <a:srgbClr val="FFFF00"/>
                </a:solidFill>
                <a:uFillTx/>
                <a:latin typeface="Times New Roman"/>
                <a:ea typeface="Microsoft YaHei"/>
              </a:rPr>
              <a:t>-</a:t>
            </a:r>
            <a:r>
              <a:rPr lang="fr-FR" sz="1400" b="1" u="none" strike="noStrike">
                <a:solidFill>
                  <a:srgbClr val="FFFF99"/>
                </a:solidFill>
                <a:uFillTx/>
                <a:latin typeface="Times New Roman"/>
                <a:ea typeface="Microsoft YaHei"/>
              </a:rPr>
              <a:t> un amas ouvert</a:t>
            </a:r>
            <a:r>
              <a:rPr lang="fr-FR" sz="1400" b="0" u="none" strike="noStrike">
                <a:solidFill>
                  <a:srgbClr val="FFFFFF"/>
                </a:solidFill>
                <a:uFillTx/>
                <a:latin typeface="Times New Roman"/>
                <a:ea typeface="Microsoft YaHei"/>
              </a:rPr>
              <a:t> renfermant de nombreuses étoiles très jeunes et très chaudes (avec quatre étoiles dominantes : le Trapèze), nées récemment et dont le rayonnement ionise à présent l'hydrogène environnant (région à sursauts de formation d'étoiles).</a:t>
            </a:r>
            <a:endParaRPr lang="fr-FR" sz="1400" b="0" u="none" strike="noStrike">
              <a:solidFill>
                <a:srgbClr val="FFFFFF"/>
              </a:solidFill>
              <a:uFillTx/>
              <a:latin typeface="Arial"/>
            </a:endParaRPr>
          </a:p>
          <a:p>
            <a:pPr marL="360000" algn="just"/>
            <a:r>
              <a:rPr lang="fr-FR" sz="1400" b="1" u="none" strike="noStrike">
                <a:solidFill>
                  <a:srgbClr val="FFFF00"/>
                </a:solidFill>
                <a:uFillTx/>
                <a:latin typeface="Times New Roman"/>
                <a:ea typeface="Microsoft YaHei"/>
              </a:rPr>
              <a:t>-</a:t>
            </a:r>
            <a:r>
              <a:rPr lang="fr-FR" sz="1400" b="1" u="none" strike="noStrike">
                <a:solidFill>
                  <a:srgbClr val="FFFF99"/>
                </a:solidFill>
                <a:uFillTx/>
                <a:latin typeface="Times New Roman"/>
                <a:ea typeface="Microsoft YaHei"/>
              </a:rPr>
              <a:t> une énorme bulle de gaz</a:t>
            </a:r>
            <a:r>
              <a:rPr lang="fr-FR" sz="1400" b="1" u="none" strike="noStrike">
                <a:solidFill>
                  <a:srgbClr val="FFFFFF"/>
                </a:solidFill>
                <a:uFillTx/>
                <a:latin typeface="Times New Roman"/>
                <a:ea typeface="Microsoft YaHei"/>
              </a:rPr>
              <a:t> </a:t>
            </a:r>
            <a:r>
              <a:rPr lang="fr-FR" sz="1400" b="0" u="none" strike="noStrike">
                <a:solidFill>
                  <a:srgbClr val="FFFFFF"/>
                </a:solidFill>
                <a:uFillTx/>
                <a:latin typeface="Times New Roman"/>
                <a:ea typeface="Microsoft YaHei"/>
              </a:rPr>
              <a:t>d’une température de 2 millions de degrés Celsius. Cette température est tellement élevée que le gaz émet non pas dans le domaine visible, mais dans celui des rayons X.</a:t>
            </a:r>
            <a:endParaRPr lang="fr-FR" sz="1400" b="0" u="none" strike="noStrike">
              <a:solidFill>
                <a:srgbClr val="FFFFFF"/>
              </a:solidFill>
              <a:uFillTx/>
              <a:latin typeface="Arial"/>
            </a:endParaRPr>
          </a:p>
          <a:p>
            <a:pPr marL="360000" algn="just"/>
            <a:endParaRPr lang="fr-FR" sz="1400" b="0" u="none" strike="noStrike">
              <a:solidFill>
                <a:srgbClr val="FFFFFF"/>
              </a:solidFill>
              <a:uFillTx/>
              <a:latin typeface="Arial"/>
            </a:endParaRPr>
          </a:p>
          <a:p>
            <a:pPr marL="360000" algn="just"/>
            <a:r>
              <a:rPr lang="fr-FR" sz="1400" b="0" u="none" strike="noStrike">
                <a:solidFill>
                  <a:srgbClr val="FFFFFF"/>
                </a:solidFill>
                <a:uFillTx/>
                <a:latin typeface="Times New Roman"/>
                <a:ea typeface="Microsoft YaHei"/>
              </a:rPr>
              <a:t>Je serais la pouponnière d'étoiles la plus proche de vous. </a:t>
            </a:r>
            <a:endParaRPr lang="fr-FR" sz="1400" b="0" u="none" strike="noStrike">
              <a:solidFill>
                <a:srgbClr val="FFFFFF"/>
              </a:solidFill>
              <a:uFillTx/>
              <a:latin typeface="Arial"/>
            </a:endParaRPr>
          </a:p>
        </p:txBody>
      </p:sp>
      <p:sp>
        <p:nvSpPr>
          <p:cNvPr id="509" name="ZoneTexte 508"/>
          <p:cNvSpPr txBox="1"/>
          <p:nvPr/>
        </p:nvSpPr>
        <p:spPr>
          <a:xfrm>
            <a:off x="4140000" y="483840"/>
            <a:ext cx="4500000" cy="596160"/>
          </a:xfrm>
          <a:prstGeom prst="rect">
            <a:avLst/>
          </a:prstGeom>
          <a:noFill/>
          <a:ln w="0">
            <a:noFill/>
          </a:ln>
        </p:spPr>
        <p:txBody>
          <a:bodyPr lIns="90000" tIns="45000" rIns="90000" bIns="45000" anchor="ctr">
            <a:noAutofit/>
          </a:bodyPr>
          <a:lstStyle/>
          <a:p>
            <a:pPr algn="ctr">
              <a:lnSpc>
                <a:spcPct val="100000"/>
              </a:lnSpc>
            </a:pPr>
            <a:r>
              <a:rPr lang="fr-FR" sz="3600" b="0" u="none" strike="noStrike">
                <a:solidFill>
                  <a:srgbClr val="FFFF66"/>
                </a:solidFill>
                <a:uFillTx/>
                <a:latin typeface="Times New Roman"/>
                <a:ea typeface="Microsoft YaHei"/>
              </a:rPr>
              <a:t>Nébuleuse </a:t>
            </a:r>
            <a:r>
              <a:rPr lang="fr-FR" sz="3600" b="0" u="none" strike="noStrike">
                <a:solidFill>
                  <a:srgbClr val="FFFF66"/>
                </a:solidFill>
                <a:uFillTx/>
                <a:latin typeface="Times New Roman"/>
              </a:rPr>
              <a:t>d’Orion</a:t>
            </a:r>
            <a:endParaRPr lang="fr-FR" sz="3600" b="0" u="none" strike="noStrike">
              <a:solidFill>
                <a:srgbClr val="FFFFFF"/>
              </a:solidFill>
              <a:uFillTx/>
              <a:latin typeface="Arial"/>
            </a:endParaRPr>
          </a:p>
        </p:txBody>
      </p:sp>
      <p:sp>
        <p:nvSpPr>
          <p:cNvPr id="510" name="ZoneTexte 509"/>
          <p:cNvSpPr txBox="1"/>
          <p:nvPr/>
        </p:nvSpPr>
        <p:spPr>
          <a:xfrm>
            <a:off x="46080" y="5216400"/>
            <a:ext cx="4813920" cy="363600"/>
          </a:xfrm>
          <a:prstGeom prst="rect">
            <a:avLst/>
          </a:prstGeom>
          <a:noFill/>
          <a:ln w="0">
            <a:noFill/>
          </a:ln>
        </p:spPr>
        <p:txBody>
          <a:bodyPr lIns="90000" tIns="45000" rIns="90000" bIns="45000" anchor="t">
            <a:noAutofit/>
          </a:bodyPr>
          <a:lstStyle/>
          <a:p>
            <a:r>
              <a:rPr lang="fr-FR" sz="1400" b="0" u="none" strike="noStrike">
                <a:solidFill>
                  <a:srgbClr val="FFFFFF"/>
                </a:solidFill>
                <a:uFillTx/>
                <a:latin typeface="Times New Roman"/>
              </a:rPr>
              <a:t>Nébuleuse d’Orion - télescope SPITZER de la Nasa</a:t>
            </a:r>
            <a:endParaRPr lang="fr-FR" sz="1400" b="0" u="none" strike="noStrike">
              <a:solidFill>
                <a:srgbClr val="FFFFFF"/>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1" name="PlaceHolder 1"/>
          <p:cNvSpPr>
            <a:spLocks noGrp="1"/>
          </p:cNvSpPr>
          <p:nvPr>
            <p:ph type="title"/>
          </p:nvPr>
        </p:nvSpPr>
        <p:spPr>
          <a:xfrm>
            <a:off x="1263960" y="180000"/>
            <a:ext cx="7552440" cy="565920"/>
          </a:xfrm>
          <a:prstGeom prst="rect">
            <a:avLst/>
          </a:prstGeom>
          <a:solidFill>
            <a:srgbClr val="000000"/>
          </a:solidFill>
          <a:ln w="36000">
            <a:noFill/>
          </a:ln>
        </p:spPr>
        <p:txBody>
          <a:bodyPr wrap="none" lIns="0" tIns="0" rIns="0" bIns="0" anchor="ctr">
            <a:noAutofit/>
          </a:bodyPr>
          <a:lstStyle/>
          <a:p>
            <a:pPr indent="0" algn="ctr">
              <a:buNone/>
              <a:tabLst>
                <a:tab pos="3875400" algn="l"/>
                <a:tab pos="3966840" algn="l"/>
              </a:tabLst>
            </a:pPr>
            <a:r>
              <a:rPr lang="fr-FR" sz="3600" b="0" u="none" strike="noStrike">
                <a:solidFill>
                  <a:srgbClr val="FFFF66"/>
                </a:solidFill>
                <a:uFillTx/>
                <a:latin typeface="Times New Roman"/>
              </a:rPr>
              <a:t>Nébuleuse d’Orion 	</a:t>
            </a:r>
            <a:r>
              <a:rPr lang="fr-FR" sz="2000" b="0" u="none" strike="noStrike">
                <a:solidFill>
                  <a:srgbClr val="FFFF66"/>
                </a:solidFill>
                <a:uFillTx/>
                <a:latin typeface="Times New Roman"/>
              </a:rPr>
              <a:t>télescope Hubble</a:t>
            </a:r>
            <a:endParaRPr lang="fr-FR" sz="2000" b="0" u="none" strike="noStrike">
              <a:solidFill>
                <a:srgbClr val="FFFFFF"/>
              </a:solidFill>
              <a:uFillTx/>
              <a:latin typeface="Times New Roman"/>
            </a:endParaRPr>
          </a:p>
        </p:txBody>
      </p:sp>
      <p:pic>
        <p:nvPicPr>
          <p:cNvPr id="512" name="Image 511"/>
          <p:cNvPicPr/>
          <p:nvPr/>
        </p:nvPicPr>
        <p:blipFill>
          <a:blip r:embed="rId3"/>
          <a:stretch/>
        </p:blipFill>
        <p:spPr>
          <a:xfrm>
            <a:off x="990180" y="819357"/>
            <a:ext cx="8100000" cy="4562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3" name="ZoneTexte 512"/>
          <p:cNvSpPr txBox="1"/>
          <p:nvPr/>
        </p:nvSpPr>
        <p:spPr>
          <a:xfrm>
            <a:off x="0" y="1620000"/>
            <a:ext cx="3960000" cy="1620000"/>
          </a:xfrm>
          <a:prstGeom prst="rect">
            <a:avLst/>
          </a:prstGeom>
          <a:noFill/>
          <a:ln w="0">
            <a:noFill/>
          </a:ln>
        </p:spPr>
        <p:txBody>
          <a:bodyPr lIns="90000" tIns="45000" rIns="90000" bIns="45000" anchor="ctr">
            <a:noAutofit/>
          </a:bodyPr>
          <a:lstStyle/>
          <a:p>
            <a:pPr algn="ctr">
              <a:lnSpc>
                <a:spcPct val="100000"/>
              </a:lnSpc>
              <a:tabLst>
                <a:tab pos="1591920" algn="l"/>
              </a:tabLst>
            </a:pPr>
            <a:r>
              <a:rPr lang="fr-FR" sz="3600" b="0" u="none" strike="noStrike">
                <a:solidFill>
                  <a:srgbClr val="FFFF66"/>
                </a:solidFill>
                <a:uFillTx/>
                <a:latin typeface="Times New Roman"/>
                <a:ea typeface="Microsoft YaHei"/>
              </a:rPr>
              <a:t>Nébuleuse </a:t>
            </a:r>
            <a:r>
              <a:rPr lang="fr-FR" sz="3600" b="0" u="none" strike="noStrike">
                <a:solidFill>
                  <a:srgbClr val="FFFF66"/>
                </a:solidFill>
                <a:uFillTx/>
                <a:latin typeface="Times New Roman"/>
              </a:rPr>
              <a:t>d’Orion</a:t>
            </a:r>
            <a:endParaRPr lang="fr-FR" sz="3600" b="0" u="none" strike="noStrike">
              <a:solidFill>
                <a:srgbClr val="FFFFFF"/>
              </a:solidFill>
              <a:uFillTx/>
              <a:latin typeface="Arial"/>
            </a:endParaRPr>
          </a:p>
          <a:p>
            <a:pPr algn="ctr">
              <a:lnSpc>
                <a:spcPct val="100000"/>
              </a:lnSpc>
            </a:pPr>
            <a:r>
              <a:rPr lang="fr-FR" sz="1400" b="0" u="none" strike="noStrike">
                <a:solidFill>
                  <a:srgbClr val="FFFF66"/>
                </a:solidFill>
                <a:uFillTx/>
                <a:latin typeface="Times New Roman"/>
              </a:rPr>
              <a:t>télescope James WEBB</a:t>
            </a:r>
            <a:endParaRPr lang="fr-FR" sz="1400" b="0" u="none" strike="noStrike">
              <a:solidFill>
                <a:srgbClr val="FFFFFF"/>
              </a:solidFill>
              <a:uFillTx/>
              <a:latin typeface="Arial"/>
            </a:endParaRPr>
          </a:p>
        </p:txBody>
      </p:sp>
      <p:pic>
        <p:nvPicPr>
          <p:cNvPr id="514" name="Image 513"/>
          <p:cNvPicPr/>
          <p:nvPr/>
        </p:nvPicPr>
        <p:blipFill>
          <a:blip r:embed="rId3"/>
          <a:stretch/>
        </p:blipFill>
        <p:spPr>
          <a:xfrm>
            <a:off x="4184605" y="225275"/>
            <a:ext cx="5220000" cy="5220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5" name="PlaceHolder 1"/>
          <p:cNvSpPr>
            <a:spLocks noGrp="1"/>
          </p:cNvSpPr>
          <p:nvPr>
            <p:ph type="title"/>
          </p:nvPr>
        </p:nvSpPr>
        <p:spPr>
          <a:xfrm>
            <a:off x="5760000" y="2520000"/>
            <a:ext cx="3960000" cy="720000"/>
          </a:xfrm>
          <a:prstGeom prst="rect">
            <a:avLst/>
          </a:prstGeom>
          <a:solidFill>
            <a:srgbClr val="000000"/>
          </a:solidFill>
          <a:ln w="36000">
            <a:noFill/>
          </a:ln>
        </p:spPr>
        <p:txBody>
          <a:bodyPr lIns="0" tIns="0" rIns="0" bIns="0" anchor="ctr">
            <a:noAutofit/>
          </a:bodyPr>
          <a:lstStyle/>
          <a:p>
            <a:pPr indent="0" algn="ctr">
              <a:buNone/>
            </a:pPr>
            <a:r>
              <a:rPr lang="fr-FR" sz="3600" b="0" i="1" u="none" strike="noStrike">
                <a:solidFill>
                  <a:srgbClr val="FFFF66"/>
                </a:solidFill>
                <a:uFillTx/>
                <a:latin typeface="Times New Roman"/>
              </a:rPr>
              <a:t>« M 42 »</a:t>
            </a:r>
            <a:br>
              <a:rPr sz="2800"/>
            </a:br>
            <a:r>
              <a:rPr lang="fr-FR" sz="1400" b="0" u="none" strike="noStrike">
                <a:solidFill>
                  <a:srgbClr val="FFFFFF"/>
                </a:solidFill>
                <a:uFillTx/>
                <a:latin typeface="Times New Roman"/>
              </a:rPr>
              <a:t>photo Franck Selleret</a:t>
            </a:r>
          </a:p>
        </p:txBody>
      </p:sp>
      <p:pic>
        <p:nvPicPr>
          <p:cNvPr id="516" name="Image 515"/>
          <p:cNvPicPr/>
          <p:nvPr/>
        </p:nvPicPr>
        <p:blipFill>
          <a:blip r:embed="rId3"/>
          <a:stretch/>
        </p:blipFill>
        <p:spPr>
          <a:xfrm>
            <a:off x="1976886" y="180455"/>
            <a:ext cx="2717280" cy="53096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7" name="PlaceHolder 1"/>
          <p:cNvSpPr>
            <a:spLocks noGrp="1"/>
          </p:cNvSpPr>
          <p:nvPr>
            <p:ph type="title"/>
          </p:nvPr>
        </p:nvSpPr>
        <p:spPr>
          <a:xfrm>
            <a:off x="5220000" y="2340000"/>
            <a:ext cx="4572000" cy="1800000"/>
          </a:xfrm>
          <a:prstGeom prst="rect">
            <a:avLst/>
          </a:prstGeom>
          <a:solidFill>
            <a:srgbClr val="000000"/>
          </a:solidFill>
          <a:ln w="36000">
            <a:noFill/>
          </a:ln>
        </p:spPr>
        <p:txBody>
          <a:bodyPr lIns="0" tIns="0" rIns="0" bIns="0" anchor="ctr">
            <a:noAutofit/>
          </a:bodyPr>
          <a:lstStyle/>
          <a:p>
            <a:pPr marL="180000" indent="0" algn="just">
              <a:lnSpc>
                <a:spcPct val="100000"/>
              </a:lnSpc>
              <a:buNone/>
            </a:pPr>
            <a:br>
              <a:rPr sz="3600" dirty="0"/>
            </a:br>
            <a:r>
              <a:rPr lang="fr-FR" sz="1400" b="0" u="none" strike="noStrike" dirty="0">
                <a:solidFill>
                  <a:srgbClr val="FFFFFF"/>
                </a:solidFill>
                <a:uFillTx/>
                <a:latin typeface="Times New Roman"/>
                <a:ea typeface="Microsoft YaHei"/>
              </a:rPr>
              <a:t> </a:t>
            </a:r>
            <a:br>
              <a:rPr sz="1400" dirty="0"/>
            </a:br>
            <a:br>
              <a:rPr sz="1400" dirty="0"/>
            </a:br>
            <a:r>
              <a:rPr lang="fr-FR" sz="3600" b="0" i="1" u="none" strike="noStrike" dirty="0">
                <a:solidFill>
                  <a:srgbClr val="FFFF66"/>
                </a:solidFill>
                <a:uFillTx/>
                <a:latin typeface="Times New Roman"/>
                <a:ea typeface="Microsoft YaHei"/>
              </a:rPr>
              <a:t>« Tête de cheval »</a:t>
            </a:r>
            <a:br>
              <a:rPr sz="2800" dirty="0"/>
            </a:br>
            <a:br>
              <a:rPr sz="2800" dirty="0"/>
            </a:br>
            <a:r>
              <a:rPr lang="fr-FR" sz="1400" b="0" u="none" strike="noStrike" dirty="0">
                <a:solidFill>
                  <a:srgbClr val="FFFFFF"/>
                </a:solidFill>
                <a:uFillTx/>
                <a:latin typeface="Times New Roman"/>
                <a:ea typeface="Microsoft YaHei"/>
              </a:rPr>
              <a:t>Positionnée à environ 2 degrés au nord et 1,5 degré à l'Est d'</a:t>
            </a:r>
            <a:r>
              <a:rPr lang="fr-FR" sz="1400" b="0" u="none" strike="noStrike" dirty="0" err="1">
                <a:solidFill>
                  <a:srgbClr val="FFFFFF"/>
                </a:solidFill>
                <a:uFillTx/>
                <a:latin typeface="Times New Roman"/>
                <a:ea typeface="Microsoft YaHei"/>
              </a:rPr>
              <a:t>Alnitak</a:t>
            </a:r>
            <a:r>
              <a:rPr lang="fr-FR" sz="1400" b="0" u="none" strike="noStrike" dirty="0">
                <a:solidFill>
                  <a:srgbClr val="FFFFFF"/>
                </a:solidFill>
                <a:uFillTx/>
                <a:latin typeface="Times New Roman"/>
                <a:ea typeface="Microsoft YaHei"/>
              </a:rPr>
              <a:t>, je suis une nébuleuse obscure dont la silhouette se détache sur le fond lumineux d'une nébuleuse en émission.             </a:t>
            </a:r>
            <a:br>
              <a:rPr sz="3600" dirty="0"/>
            </a:br>
            <a:br>
              <a:rPr sz="3600" dirty="0"/>
            </a:br>
            <a:endParaRPr lang="fr-FR" sz="1400" b="0" u="none" strike="noStrike" dirty="0">
              <a:solidFill>
                <a:srgbClr val="FFFFFF"/>
              </a:solidFill>
              <a:uFillTx/>
              <a:latin typeface="Times New Roman"/>
            </a:endParaRPr>
          </a:p>
        </p:txBody>
      </p:sp>
      <p:pic>
        <p:nvPicPr>
          <p:cNvPr id="518" name="Image 517"/>
          <p:cNvPicPr/>
          <p:nvPr/>
        </p:nvPicPr>
        <p:blipFill>
          <a:blip r:embed="rId3"/>
          <a:stretch/>
        </p:blipFill>
        <p:spPr>
          <a:xfrm>
            <a:off x="360000" y="47795"/>
            <a:ext cx="4140000" cy="5574960"/>
          </a:xfrm>
          <a:prstGeom prst="rect">
            <a:avLst/>
          </a:prstGeom>
          <a:ln w="0">
            <a:noFill/>
          </a:ln>
        </p:spPr>
      </p:pic>
      <p:sp>
        <p:nvSpPr>
          <p:cNvPr id="519" name="ZoneTexte 518"/>
          <p:cNvSpPr txBox="1"/>
          <p:nvPr/>
        </p:nvSpPr>
        <p:spPr>
          <a:xfrm>
            <a:off x="2520000" y="5220000"/>
            <a:ext cx="1980000" cy="483480"/>
          </a:xfrm>
          <a:prstGeom prst="rect">
            <a:avLst/>
          </a:prstGeom>
          <a:noFill/>
          <a:ln w="0">
            <a:noFill/>
          </a:ln>
        </p:spPr>
        <p:txBody>
          <a:bodyPr lIns="90000" tIns="45000" rIns="90000" bIns="45000" anchor="t">
            <a:noAutofit/>
          </a:bodyPr>
          <a:lstStyle/>
          <a:p>
            <a:pPr algn="ctr">
              <a:lnSpc>
                <a:spcPct val="100000"/>
              </a:lnSpc>
            </a:pPr>
            <a:r>
              <a:rPr lang="fr-FR" sz="1400" b="0" u="none" strike="noStrike">
                <a:solidFill>
                  <a:srgbClr val="FFFFFF"/>
                </a:solidFill>
                <a:uFillTx/>
                <a:latin typeface="Times New Roman"/>
              </a:rPr>
              <a:t>Photo : Franck Selleret</a:t>
            </a:r>
            <a:endParaRPr lang="fr-FR" sz="1400" b="0" u="none" strike="noStrike">
              <a:solidFill>
                <a:srgbClr val="FFFFFF"/>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20" name="Image 519"/>
          <p:cNvPicPr/>
          <p:nvPr/>
        </p:nvPicPr>
        <p:blipFill>
          <a:blip r:embed="rId3"/>
          <a:stretch/>
        </p:blipFill>
        <p:spPr>
          <a:xfrm>
            <a:off x="654432" y="115920"/>
            <a:ext cx="8771760" cy="5400000"/>
          </a:xfrm>
          <a:prstGeom prst="rect">
            <a:avLst/>
          </a:prstGeom>
          <a:ln w="0">
            <a:noFill/>
          </a:ln>
        </p:spPr>
      </p:pic>
      <p:sp>
        <p:nvSpPr>
          <p:cNvPr id="521" name="PlaceHolder 1"/>
          <p:cNvSpPr>
            <a:spLocks noGrp="1"/>
          </p:cNvSpPr>
          <p:nvPr>
            <p:ph type="title"/>
          </p:nvPr>
        </p:nvSpPr>
        <p:spPr>
          <a:xfrm>
            <a:off x="5220000" y="115920"/>
            <a:ext cx="3960000" cy="1208520"/>
          </a:xfrm>
          <a:prstGeom prst="rect">
            <a:avLst/>
          </a:prstGeom>
          <a:noFill/>
          <a:ln w="36000">
            <a:noFill/>
          </a:ln>
        </p:spPr>
        <p:txBody>
          <a:bodyPr lIns="0" tIns="0" rIns="0" bIns="0" anchor="ctr">
            <a:noAutofit/>
          </a:bodyPr>
          <a:lstStyle/>
          <a:p>
            <a:pPr indent="0" algn="ctr">
              <a:buNone/>
            </a:pPr>
            <a:r>
              <a:rPr lang="fr-FR" sz="3600" b="0" i="1" u="none" strike="noStrike">
                <a:solidFill>
                  <a:srgbClr val="FFFF99"/>
                </a:solidFill>
                <a:uFillTx/>
                <a:latin typeface="Times New Roman"/>
              </a:rPr>
              <a:t>« IC 434 Nébuleuse en émission »</a:t>
            </a:r>
            <a:br>
              <a:rPr sz="2800"/>
            </a:br>
            <a:r>
              <a:rPr lang="fr-FR" sz="1400" b="0" u="none" strike="noStrike">
                <a:solidFill>
                  <a:srgbClr val="FFFF99"/>
                </a:solidFill>
                <a:uFillTx/>
                <a:latin typeface="Times New Roman"/>
              </a:rPr>
              <a:t>photo Franck Selleret</a:t>
            </a:r>
            <a:endParaRPr lang="fr-FR" sz="1400" b="0" u="none" strike="noStrike">
              <a:solidFill>
                <a:srgbClr val="FFFFFF"/>
              </a:solidFill>
              <a:uFillTx/>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22" name="Image 521"/>
          <p:cNvPicPr/>
          <p:nvPr/>
        </p:nvPicPr>
        <p:blipFill>
          <a:blip r:embed="rId3"/>
          <a:stretch/>
        </p:blipFill>
        <p:spPr>
          <a:xfrm>
            <a:off x="2246400" y="360"/>
            <a:ext cx="7833600" cy="5669640"/>
          </a:xfrm>
          <a:prstGeom prst="rect">
            <a:avLst/>
          </a:prstGeom>
          <a:ln w="0">
            <a:noFill/>
          </a:ln>
        </p:spPr>
      </p:pic>
      <p:sp>
        <p:nvSpPr>
          <p:cNvPr id="523" name="PlaceHolder 1"/>
          <p:cNvSpPr>
            <a:spLocks noGrp="1"/>
          </p:cNvSpPr>
          <p:nvPr>
            <p:ph type="title"/>
          </p:nvPr>
        </p:nvSpPr>
        <p:spPr>
          <a:xfrm>
            <a:off x="0" y="2080800"/>
            <a:ext cx="2246400" cy="2599200"/>
          </a:xfrm>
          <a:prstGeom prst="rect">
            <a:avLst/>
          </a:prstGeom>
          <a:noFill/>
          <a:ln w="36000">
            <a:noFill/>
          </a:ln>
        </p:spPr>
        <p:txBody>
          <a:bodyPr lIns="0" tIns="0" rIns="0" bIns="0" anchor="ctr">
            <a:noAutofit/>
          </a:bodyPr>
          <a:lstStyle/>
          <a:p>
            <a:pPr indent="0" algn="ctr">
              <a:buNone/>
            </a:pPr>
            <a:r>
              <a:rPr lang="fr-FR" sz="2600" b="0" i="1" u="none" strike="noStrike">
                <a:solidFill>
                  <a:srgbClr val="FFFF99"/>
                </a:solidFill>
                <a:uFillTx/>
                <a:latin typeface="Times New Roman"/>
              </a:rPr>
              <a:t>« Nébuleuse de Mairan »</a:t>
            </a:r>
            <a:br>
              <a:rPr sz="2600"/>
            </a:br>
            <a:br>
              <a:rPr sz="2600"/>
            </a:br>
            <a:r>
              <a:rPr lang="fr-FR" sz="2600" b="0" i="1" u="none" strike="noStrike">
                <a:solidFill>
                  <a:srgbClr val="FFFF99"/>
                </a:solidFill>
                <a:uFillTx/>
                <a:latin typeface="Times New Roman"/>
              </a:rPr>
              <a:t> « NGC1980 »</a:t>
            </a:r>
            <a:br>
              <a:rPr sz="2600"/>
            </a:br>
            <a:br>
              <a:rPr sz="2600"/>
            </a:br>
            <a:r>
              <a:rPr lang="fr-FR" sz="2600" b="0" i="1" u="none" strike="noStrike">
                <a:solidFill>
                  <a:srgbClr val="FFFF99"/>
                </a:solidFill>
                <a:uFillTx/>
                <a:latin typeface="Times New Roman"/>
              </a:rPr>
              <a:t> « NGC1977»</a:t>
            </a:r>
            <a:r>
              <a:rPr lang="fr-FR" sz="2800" b="0" i="1" u="none" strike="noStrike">
                <a:solidFill>
                  <a:srgbClr val="FFFF99"/>
                </a:solidFill>
                <a:uFillTx/>
                <a:latin typeface="Times New Roman"/>
              </a:rPr>
              <a:t> </a:t>
            </a:r>
            <a:br>
              <a:rPr sz="2800"/>
            </a:br>
            <a:r>
              <a:rPr lang="fr-FR" sz="1400" b="0" u="none" strike="noStrike">
                <a:solidFill>
                  <a:srgbClr val="FFFF99"/>
                </a:solidFill>
                <a:uFillTx/>
                <a:latin typeface="Times New Roman"/>
              </a:rPr>
              <a:t>photo Franck Selleret</a:t>
            </a:r>
            <a:endParaRPr lang="fr-FR" sz="1400" b="0" u="none" strike="noStrike">
              <a:solidFill>
                <a:srgbClr val="FFFFFF"/>
              </a:solidFill>
              <a:uFillTx/>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24" name="Image 523"/>
          <p:cNvPicPr/>
          <p:nvPr/>
        </p:nvPicPr>
        <p:blipFill>
          <a:blip r:embed="rId3"/>
          <a:stretch/>
        </p:blipFill>
        <p:spPr>
          <a:xfrm>
            <a:off x="3442303" y="404195"/>
            <a:ext cx="6314400" cy="4862160"/>
          </a:xfrm>
          <a:prstGeom prst="rect">
            <a:avLst/>
          </a:prstGeom>
          <a:ln w="0">
            <a:noFill/>
          </a:ln>
        </p:spPr>
      </p:pic>
      <p:sp>
        <p:nvSpPr>
          <p:cNvPr id="525" name="ZoneTexte 524"/>
          <p:cNvSpPr txBox="1"/>
          <p:nvPr/>
        </p:nvSpPr>
        <p:spPr>
          <a:xfrm>
            <a:off x="180000" y="1620000"/>
            <a:ext cx="3060000" cy="1620000"/>
          </a:xfrm>
          <a:prstGeom prst="rect">
            <a:avLst/>
          </a:prstGeom>
          <a:noFill/>
          <a:ln w="0">
            <a:noFill/>
          </a:ln>
        </p:spPr>
        <p:txBody>
          <a:bodyPr lIns="90000" tIns="45000" rIns="90000" bIns="45000" anchor="ctr">
            <a:noAutofit/>
          </a:bodyPr>
          <a:lstStyle/>
          <a:p>
            <a:pPr algn="ctr">
              <a:lnSpc>
                <a:spcPct val="100000"/>
              </a:lnSpc>
              <a:tabLst>
                <a:tab pos="1591920" algn="l"/>
              </a:tabLst>
            </a:pPr>
            <a:r>
              <a:rPr lang="fr-FR" sz="3600" b="0" u="none" strike="noStrike">
                <a:solidFill>
                  <a:srgbClr val="FFFF66"/>
                </a:solidFill>
                <a:uFillTx/>
                <a:latin typeface="Times New Roman"/>
                <a:ea typeface="Microsoft YaHei"/>
              </a:rPr>
              <a:t>Nébuleuse de la Flamme</a:t>
            </a:r>
            <a:endParaRPr lang="fr-FR" sz="3600" b="0" u="none" strike="noStrike">
              <a:solidFill>
                <a:srgbClr val="FFFFFF"/>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 name="PlaceHolder 1"/>
          <p:cNvSpPr>
            <a:spLocks noGrp="1"/>
          </p:cNvSpPr>
          <p:nvPr>
            <p:ph type="title"/>
          </p:nvPr>
        </p:nvSpPr>
        <p:spPr>
          <a:xfrm>
            <a:off x="1440000" y="1080000"/>
            <a:ext cx="3600000" cy="2340000"/>
          </a:xfrm>
          <a:prstGeom prst="rect">
            <a:avLst/>
          </a:prstGeom>
          <a:noFill/>
          <a:ln w="0">
            <a:noFill/>
          </a:ln>
        </p:spPr>
        <p:txBody>
          <a:bodyPr lIns="0" tIns="0" rIns="0" bIns="0" anchor="ctr">
            <a:noAutofit/>
          </a:bodyPr>
          <a:lstStyle/>
          <a:p>
            <a:pPr indent="0" algn="ctr">
              <a:buNone/>
            </a:pPr>
            <a:r>
              <a:rPr lang="fr-FR" sz="3600" b="0" u="none" strike="noStrike">
                <a:solidFill>
                  <a:srgbClr val="FFFF66"/>
                </a:solidFill>
                <a:uFillTx/>
                <a:latin typeface="Times New Roman"/>
              </a:rPr>
              <a:t>La constellation d’Orion</a:t>
            </a:r>
            <a:endParaRPr lang="fr-FR" sz="3600" b="0" u="none" strike="noStrike">
              <a:solidFill>
                <a:srgbClr val="FFFFFF"/>
              </a:solidFill>
              <a:uFillTx/>
              <a:latin typeface="Times New Roman"/>
            </a:endParaRPr>
          </a:p>
        </p:txBody>
      </p:sp>
      <p:sp>
        <p:nvSpPr>
          <p:cNvPr id="88" name="PlaceHolder 2"/>
          <p:cNvSpPr>
            <a:spLocks noGrp="1"/>
          </p:cNvSpPr>
          <p:nvPr>
            <p:ph type="subTitle"/>
          </p:nvPr>
        </p:nvSpPr>
        <p:spPr>
          <a:xfrm>
            <a:off x="1080000" y="3960000"/>
            <a:ext cx="2520000" cy="1440000"/>
          </a:xfrm>
          <a:prstGeom prst="rect">
            <a:avLst/>
          </a:prstGeom>
          <a:noFill/>
          <a:ln w="0">
            <a:noFill/>
          </a:ln>
        </p:spPr>
        <p:txBody>
          <a:bodyPr lIns="0" tIns="0" rIns="0" bIns="0" anchor="t">
            <a:noAutofit/>
          </a:bodyPr>
          <a:lstStyle/>
          <a:p>
            <a:pPr marL="216000" indent="-216000">
              <a:buClr>
                <a:srgbClr val="FFFFFF"/>
              </a:buClr>
              <a:buFont typeface="OpenSymbol"/>
              <a:buAutoNum type="romanUcPeriod"/>
            </a:pPr>
            <a:r>
              <a:rPr lang="fr-FR" sz="1600" b="0" u="none" strike="noStrike">
                <a:solidFill>
                  <a:srgbClr val="FFFFFF"/>
                </a:solidFill>
                <a:uFillTx/>
                <a:latin typeface="Times New Roman"/>
              </a:rPr>
              <a:t>   Comment la repérer ?</a:t>
            </a:r>
            <a:endParaRPr lang="fr-FR" sz="1600" b="0" u="none" strike="noStrike">
              <a:solidFill>
                <a:srgbClr val="FFFFFF"/>
              </a:solidFill>
              <a:uFillTx/>
              <a:latin typeface="Arial"/>
            </a:endParaRPr>
          </a:p>
          <a:p>
            <a:pPr marL="216000" indent="-216000">
              <a:buClr>
                <a:srgbClr val="FFFFFF"/>
              </a:buClr>
              <a:buFont typeface="OpenSymbol"/>
              <a:buAutoNum type="romanUcPeriod"/>
            </a:pPr>
            <a:r>
              <a:rPr lang="fr-FR" sz="1600" b="0" u="none" strike="noStrike">
                <a:solidFill>
                  <a:srgbClr val="FFFFFF"/>
                </a:solidFill>
                <a:uFillTx/>
                <a:latin typeface="Times New Roman"/>
              </a:rPr>
              <a:t>   Ses principales étoiles</a:t>
            </a:r>
            <a:endParaRPr lang="fr-FR" sz="1600" b="0" u="none" strike="noStrike">
              <a:solidFill>
                <a:srgbClr val="FFFFFF"/>
              </a:solidFill>
              <a:uFillTx/>
              <a:latin typeface="Arial"/>
            </a:endParaRPr>
          </a:p>
          <a:p>
            <a:pPr marL="216000" indent="-216000">
              <a:buClr>
                <a:srgbClr val="FFFFFF"/>
              </a:buClr>
              <a:buFont typeface="OpenSymbol"/>
              <a:buAutoNum type="romanUcPeriod"/>
            </a:pPr>
            <a:r>
              <a:rPr lang="fr-FR" sz="1600" b="0" u="none" strike="noStrike">
                <a:solidFill>
                  <a:srgbClr val="FFFFFF"/>
                </a:solidFill>
                <a:uFillTx/>
                <a:latin typeface="Times New Roman"/>
              </a:rPr>
              <a:t>  Ses trésors cachés</a:t>
            </a:r>
            <a:endParaRPr lang="fr-FR" sz="1600" b="0" u="none" strike="noStrike">
              <a:solidFill>
                <a:srgbClr val="FFFFFF"/>
              </a:solidFill>
              <a:uFillTx/>
              <a:latin typeface="Arial"/>
            </a:endParaRPr>
          </a:p>
          <a:p>
            <a:pPr marL="216000" indent="-216000">
              <a:buClr>
                <a:srgbClr val="FFFFFF"/>
              </a:buClr>
              <a:buFont typeface="OpenSymbol"/>
              <a:buAutoNum type="romanUcPeriod"/>
            </a:pPr>
            <a:r>
              <a:rPr lang="fr-FR" sz="1600" b="0" u="none" strike="noStrike">
                <a:solidFill>
                  <a:srgbClr val="FFFFFF"/>
                </a:solidFill>
                <a:uFillTx/>
                <a:latin typeface="Times New Roman"/>
              </a:rPr>
              <a:t>  Orion et les hommes</a:t>
            </a:r>
            <a:endParaRPr lang="fr-FR" sz="1600" b="0" u="none" strike="noStrike">
              <a:solidFill>
                <a:srgbClr val="FFFFFF"/>
              </a:solidFill>
              <a:uFillTx/>
              <a:latin typeface="Arial"/>
            </a:endParaRPr>
          </a:p>
          <a:p>
            <a:pPr marL="216000" indent="-216000">
              <a:buClr>
                <a:srgbClr val="FFFFFF"/>
              </a:buClr>
              <a:buFont typeface="OpenSymbol"/>
              <a:buAutoNum type="romanUcPeriod"/>
            </a:pPr>
            <a:r>
              <a:rPr lang="fr-FR" sz="1600" b="0" u="none" strike="noStrike">
                <a:solidFill>
                  <a:srgbClr val="FFFFFF"/>
                </a:solidFill>
                <a:uFillTx/>
                <a:latin typeface="Times New Roman"/>
              </a:rPr>
              <a:t>  Pour la petite histoire</a:t>
            </a:r>
            <a:endParaRPr lang="fr-FR" sz="1600" b="0" u="none" strike="noStrike">
              <a:solidFill>
                <a:srgbClr val="FFFFFF"/>
              </a:solidFill>
              <a:uFillTx/>
              <a:latin typeface="Arial"/>
            </a:endParaRPr>
          </a:p>
        </p:txBody>
      </p:sp>
      <p:grpSp>
        <p:nvGrpSpPr>
          <p:cNvPr id="89" name="Groupe 88"/>
          <p:cNvGrpSpPr/>
          <p:nvPr/>
        </p:nvGrpSpPr>
        <p:grpSpPr>
          <a:xfrm>
            <a:off x="6120000" y="690120"/>
            <a:ext cx="3420000" cy="4349880"/>
            <a:chOff x="6120000" y="690120"/>
            <a:chExt cx="3420000" cy="4349880"/>
          </a:xfrm>
        </p:grpSpPr>
        <p:sp>
          <p:nvSpPr>
            <p:cNvPr id="90" name="Connecteur droit 89"/>
            <p:cNvSpPr/>
            <p:nvPr/>
          </p:nvSpPr>
          <p:spPr>
            <a:xfrm flipV="1">
              <a:off x="6135480" y="834840"/>
              <a:ext cx="536040" cy="45936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91" name="Connecteur droit 90"/>
            <p:cNvSpPr/>
            <p:nvPr/>
          </p:nvSpPr>
          <p:spPr>
            <a:xfrm flipV="1">
              <a:off x="6426360" y="1294560"/>
              <a:ext cx="0" cy="5806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92" name="Étoile : 5 branches 91"/>
            <p:cNvSpPr/>
            <p:nvPr/>
          </p:nvSpPr>
          <p:spPr>
            <a:xfrm>
              <a:off x="7445160" y="3616560"/>
              <a:ext cx="145440" cy="14544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3600" rIns="90000" bIns="3600" anchor="ctr">
              <a:noAutofit/>
            </a:bodyPr>
            <a:lstStyle/>
            <a:p>
              <a:endParaRPr lang="fr-FR" sz="1800" b="0" u="none" strike="noStrike">
                <a:solidFill>
                  <a:srgbClr val="000000"/>
                </a:solidFill>
                <a:uFillTx/>
                <a:latin typeface="Arial"/>
              </a:endParaRPr>
            </a:p>
          </p:txBody>
        </p:sp>
        <p:sp>
          <p:nvSpPr>
            <p:cNvPr id="93" name="Étoile : 5 branches 92"/>
            <p:cNvSpPr/>
            <p:nvPr/>
          </p:nvSpPr>
          <p:spPr>
            <a:xfrm>
              <a:off x="7609680" y="3574800"/>
              <a:ext cx="145800" cy="14472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3240" rIns="90000" bIns="3240" anchor="ctr">
              <a:noAutofit/>
            </a:bodyPr>
            <a:lstStyle/>
            <a:p>
              <a:endParaRPr lang="fr-FR" sz="1800" b="0" u="none" strike="noStrike">
                <a:solidFill>
                  <a:srgbClr val="000000"/>
                </a:solidFill>
                <a:uFillTx/>
                <a:latin typeface="Arial"/>
              </a:endParaRPr>
            </a:p>
          </p:txBody>
        </p:sp>
        <p:sp>
          <p:nvSpPr>
            <p:cNvPr id="94" name="Étoile : 5 branches 93"/>
            <p:cNvSpPr/>
            <p:nvPr/>
          </p:nvSpPr>
          <p:spPr>
            <a:xfrm>
              <a:off x="7736040" y="3471480"/>
              <a:ext cx="145440" cy="14508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3600" rIns="90000" bIns="3600" anchor="ctr">
              <a:noAutofit/>
            </a:bodyPr>
            <a:lstStyle/>
            <a:p>
              <a:endParaRPr lang="fr-FR" sz="1800" b="0" u="none" strike="noStrike">
                <a:solidFill>
                  <a:srgbClr val="000000"/>
                </a:solidFill>
                <a:uFillTx/>
                <a:latin typeface="Arial"/>
              </a:endParaRPr>
            </a:p>
          </p:txBody>
        </p:sp>
        <p:sp>
          <p:nvSpPr>
            <p:cNvPr id="95" name="Étoile : 5 branches 94"/>
            <p:cNvSpPr/>
            <p:nvPr/>
          </p:nvSpPr>
          <p:spPr>
            <a:xfrm>
              <a:off x="9394560" y="2349000"/>
              <a:ext cx="145440" cy="14508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3600" rIns="90000" bIns="3600" anchor="ctr">
              <a:noAutofit/>
            </a:bodyPr>
            <a:lstStyle/>
            <a:p>
              <a:endParaRPr lang="fr-FR" sz="1800" b="0" u="none" strike="noStrike">
                <a:solidFill>
                  <a:srgbClr val="000000"/>
                </a:solidFill>
                <a:uFillTx/>
                <a:latin typeface="Arial"/>
              </a:endParaRPr>
            </a:p>
          </p:txBody>
        </p:sp>
        <p:sp>
          <p:nvSpPr>
            <p:cNvPr id="96" name="Étoile : 5 branches 95"/>
            <p:cNvSpPr/>
            <p:nvPr/>
          </p:nvSpPr>
          <p:spPr>
            <a:xfrm>
              <a:off x="9191160" y="3036240"/>
              <a:ext cx="145440" cy="14508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3600" rIns="90000" bIns="3600" anchor="ctr">
              <a:noAutofit/>
            </a:bodyPr>
            <a:lstStyle/>
            <a:p>
              <a:endParaRPr lang="fr-FR" sz="1800" b="0" u="none" strike="noStrike">
                <a:solidFill>
                  <a:srgbClr val="000000"/>
                </a:solidFill>
                <a:uFillTx/>
                <a:latin typeface="Arial"/>
              </a:endParaRPr>
            </a:p>
          </p:txBody>
        </p:sp>
        <p:sp>
          <p:nvSpPr>
            <p:cNvPr id="97" name="Étoile : 5 branches 96"/>
            <p:cNvSpPr/>
            <p:nvPr/>
          </p:nvSpPr>
          <p:spPr>
            <a:xfrm>
              <a:off x="9145800" y="3242880"/>
              <a:ext cx="145440" cy="14544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3600" rIns="90000" bIns="3600" anchor="ctr">
              <a:noAutofit/>
            </a:bodyPr>
            <a:lstStyle/>
            <a:p>
              <a:endParaRPr lang="fr-FR" sz="1800" b="0" u="none" strike="noStrike">
                <a:solidFill>
                  <a:srgbClr val="000000"/>
                </a:solidFill>
                <a:uFillTx/>
                <a:latin typeface="Arial"/>
              </a:endParaRPr>
            </a:p>
          </p:txBody>
        </p:sp>
        <p:sp>
          <p:nvSpPr>
            <p:cNvPr id="98" name="Étoile : 5 branches 97"/>
            <p:cNvSpPr/>
            <p:nvPr/>
          </p:nvSpPr>
          <p:spPr>
            <a:xfrm>
              <a:off x="9191160" y="1730160"/>
              <a:ext cx="145440" cy="14472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3240" rIns="90000" bIns="3240" anchor="ctr">
              <a:noAutofit/>
            </a:bodyPr>
            <a:lstStyle/>
            <a:p>
              <a:endParaRPr lang="fr-FR" sz="1800" b="0" u="none" strike="noStrike">
                <a:solidFill>
                  <a:srgbClr val="000000"/>
                </a:solidFill>
                <a:uFillTx/>
                <a:latin typeface="Arial"/>
              </a:endParaRPr>
            </a:p>
          </p:txBody>
        </p:sp>
        <p:sp>
          <p:nvSpPr>
            <p:cNvPr id="99" name="Étoile : 5 branches 98"/>
            <p:cNvSpPr/>
            <p:nvPr/>
          </p:nvSpPr>
          <p:spPr>
            <a:xfrm>
              <a:off x="9336960" y="2019960"/>
              <a:ext cx="145080" cy="14544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3600" rIns="90000" bIns="3600" anchor="ctr">
              <a:noAutofit/>
            </a:bodyPr>
            <a:lstStyle/>
            <a:p>
              <a:endParaRPr lang="fr-FR" sz="1800" b="0" u="none" strike="noStrike">
                <a:solidFill>
                  <a:srgbClr val="000000"/>
                </a:solidFill>
                <a:uFillTx/>
                <a:latin typeface="Arial"/>
              </a:endParaRPr>
            </a:p>
          </p:txBody>
        </p:sp>
        <p:sp>
          <p:nvSpPr>
            <p:cNvPr id="100" name="Étoile : 5 branches 99"/>
            <p:cNvSpPr/>
            <p:nvPr/>
          </p:nvSpPr>
          <p:spPr>
            <a:xfrm>
              <a:off x="6365520" y="1217880"/>
              <a:ext cx="145440" cy="14508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3600" rIns="90000" bIns="3600" anchor="ctr">
              <a:noAutofit/>
            </a:bodyPr>
            <a:lstStyle/>
            <a:p>
              <a:endParaRPr lang="fr-FR" sz="1800" b="0" u="none" strike="noStrike">
                <a:solidFill>
                  <a:srgbClr val="000000"/>
                </a:solidFill>
                <a:uFillTx/>
                <a:latin typeface="Arial"/>
              </a:endParaRPr>
            </a:p>
          </p:txBody>
        </p:sp>
        <p:sp>
          <p:nvSpPr>
            <p:cNvPr id="101" name="Étoile : 5 branches 100"/>
            <p:cNvSpPr/>
            <p:nvPr/>
          </p:nvSpPr>
          <p:spPr>
            <a:xfrm>
              <a:off x="6120000" y="1179360"/>
              <a:ext cx="145440" cy="14508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3600" rIns="90000" bIns="3600" anchor="ctr">
              <a:noAutofit/>
            </a:bodyPr>
            <a:lstStyle/>
            <a:p>
              <a:endParaRPr lang="fr-FR" sz="1800" b="0" u="none" strike="noStrike">
                <a:solidFill>
                  <a:srgbClr val="000000"/>
                </a:solidFill>
                <a:uFillTx/>
                <a:latin typeface="Arial"/>
              </a:endParaRPr>
            </a:p>
          </p:txBody>
        </p:sp>
        <p:sp>
          <p:nvSpPr>
            <p:cNvPr id="102" name="Étoile : 5 branches 101"/>
            <p:cNvSpPr/>
            <p:nvPr/>
          </p:nvSpPr>
          <p:spPr>
            <a:xfrm>
              <a:off x="6671520" y="690120"/>
              <a:ext cx="145080" cy="14472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3240" rIns="90000" bIns="3240" anchor="ctr">
              <a:noAutofit/>
            </a:bodyPr>
            <a:lstStyle/>
            <a:p>
              <a:endParaRPr lang="fr-FR" sz="1800" b="0" u="none" strike="noStrike">
                <a:solidFill>
                  <a:srgbClr val="000000"/>
                </a:solidFill>
                <a:uFillTx/>
                <a:latin typeface="Arial"/>
              </a:endParaRPr>
            </a:p>
          </p:txBody>
        </p:sp>
        <p:sp>
          <p:nvSpPr>
            <p:cNvPr id="103" name="Étoile : 5 branches 102"/>
            <p:cNvSpPr/>
            <p:nvPr/>
          </p:nvSpPr>
          <p:spPr>
            <a:xfrm>
              <a:off x="7590600" y="1764000"/>
              <a:ext cx="145080" cy="14508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3600" rIns="90000" bIns="3600" anchor="ctr">
              <a:noAutofit/>
            </a:bodyPr>
            <a:lstStyle/>
            <a:p>
              <a:endParaRPr lang="fr-FR" sz="1800" b="0" u="none" strike="noStrike">
                <a:solidFill>
                  <a:srgbClr val="000000"/>
                </a:solidFill>
                <a:uFillTx/>
                <a:latin typeface="Arial"/>
              </a:endParaRPr>
            </a:p>
          </p:txBody>
        </p:sp>
        <p:sp>
          <p:nvSpPr>
            <p:cNvPr id="104" name="Étoile : 5 branches 103"/>
            <p:cNvSpPr/>
            <p:nvPr/>
          </p:nvSpPr>
          <p:spPr>
            <a:xfrm>
              <a:off x="9094680" y="1344600"/>
              <a:ext cx="145440" cy="14472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3240" rIns="90000" bIns="3240" anchor="ctr">
              <a:noAutofit/>
            </a:bodyPr>
            <a:lstStyle/>
            <a:p>
              <a:endParaRPr lang="fr-FR" sz="1800" b="0" u="none" strike="noStrike">
                <a:solidFill>
                  <a:srgbClr val="000000"/>
                </a:solidFill>
                <a:uFillTx/>
                <a:latin typeface="Arial"/>
              </a:endParaRPr>
            </a:p>
          </p:txBody>
        </p:sp>
        <p:sp>
          <p:nvSpPr>
            <p:cNvPr id="105" name="Forme libre : forme 104"/>
            <p:cNvSpPr/>
            <p:nvPr/>
          </p:nvSpPr>
          <p:spPr>
            <a:xfrm>
              <a:off x="6840000" y="3240000"/>
              <a:ext cx="684000" cy="1099800"/>
            </a:xfrm>
            <a:custGeom>
              <a:avLst/>
              <a:gdLst/>
              <a:ahLst/>
              <a:cxnLst/>
              <a:rect l="0" t="0" r="r" b="b"/>
              <a:pathLst>
                <a:path w="1900" h="3055" fill="none">
                  <a:moveTo>
                    <a:pt x="1900" y="0"/>
                  </a:moveTo>
                  <a:cubicBezTo>
                    <a:pt x="1792" y="59"/>
                    <a:pt x="1695" y="143"/>
                    <a:pt x="1579" y="182"/>
                  </a:cubicBezTo>
                  <a:cubicBezTo>
                    <a:pt x="1463" y="220"/>
                    <a:pt x="1207" y="255"/>
                    <a:pt x="1269" y="373"/>
                  </a:cubicBezTo>
                  <a:cubicBezTo>
                    <a:pt x="1369" y="564"/>
                    <a:pt x="1205" y="585"/>
                    <a:pt x="1119" y="619"/>
                  </a:cubicBezTo>
                  <a:cubicBezTo>
                    <a:pt x="1010" y="661"/>
                    <a:pt x="892" y="695"/>
                    <a:pt x="798" y="767"/>
                  </a:cubicBezTo>
                  <a:cubicBezTo>
                    <a:pt x="692" y="851"/>
                    <a:pt x="617" y="966"/>
                    <a:pt x="543" y="1077"/>
                  </a:cubicBezTo>
                  <a:cubicBezTo>
                    <a:pt x="474" y="1176"/>
                    <a:pt x="496" y="1290"/>
                    <a:pt x="477" y="1397"/>
                  </a:cubicBezTo>
                  <a:cubicBezTo>
                    <a:pt x="456" y="1524"/>
                    <a:pt x="352" y="1609"/>
                    <a:pt x="296" y="1728"/>
                  </a:cubicBezTo>
                  <a:cubicBezTo>
                    <a:pt x="245" y="1835"/>
                    <a:pt x="225" y="1940"/>
                    <a:pt x="200" y="2048"/>
                  </a:cubicBezTo>
                  <a:cubicBezTo>
                    <a:pt x="175" y="2152"/>
                    <a:pt x="259" y="2288"/>
                    <a:pt x="188" y="2368"/>
                  </a:cubicBezTo>
                  <a:cubicBezTo>
                    <a:pt x="105" y="2465"/>
                    <a:pt x="-69" y="2594"/>
                    <a:pt x="29" y="2666"/>
                  </a:cubicBezTo>
                  <a:cubicBezTo>
                    <a:pt x="173" y="2774"/>
                    <a:pt x="82" y="2994"/>
                    <a:pt x="275" y="2934"/>
                  </a:cubicBezTo>
                  <a:cubicBezTo>
                    <a:pt x="441" y="2882"/>
                    <a:pt x="478" y="3162"/>
                    <a:pt x="596" y="3008"/>
                  </a:cubicBezTo>
                  <a:cubicBezTo>
                    <a:pt x="731" y="2830"/>
                    <a:pt x="404" y="2943"/>
                    <a:pt x="392" y="2763"/>
                  </a:cubicBezTo>
                  <a:cubicBezTo>
                    <a:pt x="384" y="2652"/>
                    <a:pt x="283" y="2550"/>
                    <a:pt x="306" y="2443"/>
                  </a:cubicBezTo>
                  <a:cubicBezTo>
                    <a:pt x="334" y="2313"/>
                    <a:pt x="550" y="2322"/>
                    <a:pt x="563" y="2166"/>
                  </a:cubicBezTo>
                  <a:cubicBezTo>
                    <a:pt x="573" y="2043"/>
                    <a:pt x="633" y="1932"/>
                    <a:pt x="693" y="1824"/>
                  </a:cubicBezTo>
                  <a:cubicBezTo>
                    <a:pt x="755" y="1708"/>
                    <a:pt x="722" y="1611"/>
                    <a:pt x="766" y="1494"/>
                  </a:cubicBezTo>
                  <a:cubicBezTo>
                    <a:pt x="804" y="1391"/>
                    <a:pt x="745" y="1268"/>
                    <a:pt x="788" y="1163"/>
                  </a:cubicBezTo>
                  <a:cubicBezTo>
                    <a:pt x="839" y="1038"/>
                    <a:pt x="1014" y="1018"/>
                    <a:pt x="1076" y="907"/>
                  </a:cubicBezTo>
                  <a:cubicBezTo>
                    <a:pt x="1155" y="766"/>
                    <a:pt x="1247" y="757"/>
                    <a:pt x="1355" y="694"/>
                  </a:cubicBezTo>
                  <a:cubicBezTo>
                    <a:pt x="1464" y="628"/>
                    <a:pt x="1481" y="501"/>
                    <a:pt x="1569" y="427"/>
                  </a:cubicBezTo>
                  <a:cubicBezTo>
                    <a:pt x="1696" y="319"/>
                    <a:pt x="1714" y="240"/>
                    <a:pt x="1835" y="127"/>
                  </a:cubicBezTo>
                  <a:cubicBezTo>
                    <a:pt x="2029" y="-50"/>
                    <a:pt x="1680" y="101"/>
                    <a:pt x="1643" y="128"/>
                  </a:cubicBezTo>
                  <a:cubicBezTo>
                    <a:pt x="1551" y="195"/>
                    <a:pt x="1445" y="264"/>
                    <a:pt x="1323" y="266"/>
                  </a:cubicBezTo>
                  <a:lnTo>
                    <a:pt x="1333" y="255"/>
                  </a:lnTo>
                </a:path>
              </a:pathLst>
            </a:custGeom>
            <a:ln w="36000">
              <a:solidFill>
                <a:srgbClr val="3465A4"/>
              </a:solidFill>
              <a:round/>
            </a:ln>
          </p:spPr>
          <p:txBody>
            <a:bodyPr lIns="90000" tIns="45000" rIns="90000" bIns="45000" anchor="ctr">
              <a:noAutofit/>
            </a:bodyPr>
            <a:lstStyle/>
            <a:p>
              <a:endParaRPr lang="fr-FR" sz="1800" b="0" u="none" strike="noStrike">
                <a:solidFill>
                  <a:srgbClr val="FFFFFF"/>
                </a:solidFill>
                <a:uFillTx/>
                <a:latin typeface="Arial"/>
              </a:endParaRPr>
            </a:p>
          </p:txBody>
        </p:sp>
        <p:sp>
          <p:nvSpPr>
            <p:cNvPr id="106" name="Connecteur droit 105"/>
            <p:cNvSpPr/>
            <p:nvPr/>
          </p:nvSpPr>
          <p:spPr>
            <a:xfrm>
              <a:off x="9191160" y="1439640"/>
              <a:ext cx="290880" cy="101592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07" name="Connecteur droit 106"/>
            <p:cNvSpPr/>
            <p:nvPr/>
          </p:nvSpPr>
          <p:spPr>
            <a:xfrm>
              <a:off x="6426360" y="1874880"/>
              <a:ext cx="436680" cy="43560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08" name="Connecteur droit 107"/>
            <p:cNvSpPr/>
            <p:nvPr/>
          </p:nvSpPr>
          <p:spPr>
            <a:xfrm flipH="1" flipV="1">
              <a:off x="6135480" y="1294560"/>
              <a:ext cx="290880" cy="5806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09" name="Connecteur droit 108"/>
            <p:cNvSpPr/>
            <p:nvPr/>
          </p:nvSpPr>
          <p:spPr>
            <a:xfrm flipV="1">
              <a:off x="7153920" y="4807800"/>
              <a:ext cx="1309680" cy="11520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10" name="Connecteur droit 109"/>
            <p:cNvSpPr/>
            <p:nvPr/>
          </p:nvSpPr>
          <p:spPr>
            <a:xfrm>
              <a:off x="6717600" y="2165400"/>
              <a:ext cx="34200" cy="4500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0" rIns="90000" bIns="0" anchor="ctr">
              <a:noAutofit/>
            </a:bodyPr>
            <a:lstStyle/>
            <a:p>
              <a:endParaRPr lang="fr-FR" sz="1800" b="0" u="none" strike="noStrike">
                <a:solidFill>
                  <a:srgbClr val="FFFFFF"/>
                </a:solidFill>
                <a:uFillTx/>
                <a:latin typeface="Arial"/>
              </a:endParaRPr>
            </a:p>
          </p:txBody>
        </p:sp>
        <p:sp>
          <p:nvSpPr>
            <p:cNvPr id="111" name="Connecteur droit 110"/>
            <p:cNvSpPr/>
            <p:nvPr/>
          </p:nvSpPr>
          <p:spPr>
            <a:xfrm>
              <a:off x="7650720" y="1874880"/>
              <a:ext cx="376200" cy="5806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12" name="Connecteur droit 111"/>
            <p:cNvSpPr/>
            <p:nvPr/>
          </p:nvSpPr>
          <p:spPr>
            <a:xfrm>
              <a:off x="6863400" y="2310480"/>
              <a:ext cx="1163880" cy="1450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13" name="Connecteur droit 112"/>
            <p:cNvSpPr/>
            <p:nvPr/>
          </p:nvSpPr>
          <p:spPr>
            <a:xfrm flipH="1">
              <a:off x="6863040" y="1874880"/>
              <a:ext cx="787680" cy="43560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14" name="Connecteur droit 113"/>
            <p:cNvSpPr/>
            <p:nvPr/>
          </p:nvSpPr>
          <p:spPr>
            <a:xfrm flipV="1">
              <a:off x="7881480" y="2455560"/>
              <a:ext cx="145440" cy="101592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15" name="Connecteur droit 114"/>
            <p:cNvSpPr/>
            <p:nvPr/>
          </p:nvSpPr>
          <p:spPr>
            <a:xfrm flipV="1">
              <a:off x="7153920" y="3762000"/>
              <a:ext cx="290880" cy="116100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16" name="Connecteur droit 115"/>
            <p:cNvSpPr/>
            <p:nvPr/>
          </p:nvSpPr>
          <p:spPr>
            <a:xfrm>
              <a:off x="7881480" y="3471480"/>
              <a:ext cx="582120" cy="133632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17" name="Connecteur droit 116"/>
            <p:cNvSpPr/>
            <p:nvPr/>
          </p:nvSpPr>
          <p:spPr>
            <a:xfrm flipV="1">
              <a:off x="6426720" y="882720"/>
              <a:ext cx="436320" cy="4114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18" name="Connecteur droit 117"/>
            <p:cNvSpPr/>
            <p:nvPr/>
          </p:nvSpPr>
          <p:spPr>
            <a:xfrm>
              <a:off x="8026920" y="2455560"/>
              <a:ext cx="1455120" cy="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19" name="Connecteur droit 118"/>
            <p:cNvSpPr/>
            <p:nvPr/>
          </p:nvSpPr>
          <p:spPr>
            <a:xfrm flipH="1">
              <a:off x="9191160" y="2455560"/>
              <a:ext cx="290880" cy="87084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20" name="Connecteur droit 119"/>
            <p:cNvSpPr/>
            <p:nvPr/>
          </p:nvSpPr>
          <p:spPr>
            <a:xfrm flipH="1" flipV="1">
              <a:off x="6863040" y="2310480"/>
              <a:ext cx="582120" cy="145152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21" name="Étoile : 5 branches 120"/>
            <p:cNvSpPr/>
            <p:nvPr/>
          </p:nvSpPr>
          <p:spPr>
            <a:xfrm>
              <a:off x="7590600" y="3907080"/>
              <a:ext cx="87120" cy="8712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15840" rIns="90000" bIns="-15840" anchor="ctr">
              <a:noAutofit/>
            </a:bodyPr>
            <a:lstStyle/>
            <a:p>
              <a:endParaRPr lang="fr-FR" sz="1800" b="0" u="none" strike="noStrike">
                <a:solidFill>
                  <a:srgbClr val="000000"/>
                </a:solidFill>
                <a:uFillTx/>
                <a:latin typeface="Arial"/>
              </a:endParaRPr>
            </a:p>
          </p:txBody>
        </p:sp>
        <p:sp>
          <p:nvSpPr>
            <p:cNvPr id="122" name="Forme libre : forme 121"/>
            <p:cNvSpPr/>
            <p:nvPr/>
          </p:nvSpPr>
          <p:spPr>
            <a:xfrm>
              <a:off x="7617600" y="4094640"/>
              <a:ext cx="124200" cy="89280"/>
            </a:xfrm>
            <a:custGeom>
              <a:avLst/>
              <a:gdLst/>
              <a:ahLst/>
              <a:cxnLst/>
              <a:rect l="0" t="0" r="r" b="b"/>
              <a:pathLst>
                <a:path w="345" h="248">
                  <a:moveTo>
                    <a:pt x="204" y="0"/>
                  </a:moveTo>
                  <a:cubicBezTo>
                    <a:pt x="100" y="9"/>
                    <a:pt x="-145" y="186"/>
                    <a:pt x="118" y="244"/>
                  </a:cubicBezTo>
                  <a:cubicBezTo>
                    <a:pt x="211" y="265"/>
                    <a:pt x="413" y="210"/>
                    <a:pt x="322" y="73"/>
                  </a:cubicBezTo>
                  <a:lnTo>
                    <a:pt x="204" y="30"/>
                  </a:lnTo>
                  <a:lnTo>
                    <a:pt x="161" y="31"/>
                  </a:lnTo>
                  <a:lnTo>
                    <a:pt x="204" y="0"/>
                  </a:lnTo>
                  <a:close/>
                </a:path>
              </a:pathLst>
            </a:custGeom>
            <a:noFill/>
            <a:ln w="36000">
              <a:solidFill>
                <a:srgbClr val="3465A4"/>
              </a:solidFill>
              <a:round/>
            </a:ln>
          </p:spPr>
          <p:txBody>
            <a:bodyPr lIns="90000" tIns="44280" rIns="90000" bIns="44280" anchor="ctr">
              <a:noAutofit/>
            </a:bodyPr>
            <a:lstStyle/>
            <a:p>
              <a:endParaRPr lang="fr-FR" sz="1800" b="0" u="none" strike="noStrike">
                <a:solidFill>
                  <a:srgbClr val="FFFFFF"/>
                </a:solidFill>
                <a:uFillTx/>
                <a:latin typeface="Arial"/>
              </a:endParaRPr>
            </a:p>
          </p:txBody>
        </p:sp>
        <p:sp>
          <p:nvSpPr>
            <p:cNvPr id="123" name="Étoile : 5 branches 122"/>
            <p:cNvSpPr/>
            <p:nvPr/>
          </p:nvSpPr>
          <p:spPr>
            <a:xfrm>
              <a:off x="7590600" y="4197240"/>
              <a:ext cx="87120" cy="8712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15840" rIns="90000" bIns="-15840" anchor="ctr">
              <a:noAutofit/>
            </a:bodyPr>
            <a:lstStyle/>
            <a:p>
              <a:endParaRPr lang="fr-FR" sz="1600" b="0" u="none" strike="noStrike">
                <a:solidFill>
                  <a:srgbClr val="000000"/>
                </a:solidFill>
                <a:uFillTx/>
                <a:latin typeface="Arial"/>
              </a:endParaRPr>
            </a:p>
          </p:txBody>
        </p:sp>
        <p:sp>
          <p:nvSpPr>
            <p:cNvPr id="124" name="Forme libre : forme 123"/>
            <p:cNvSpPr/>
            <p:nvPr/>
          </p:nvSpPr>
          <p:spPr>
            <a:xfrm>
              <a:off x="9061920" y="4549320"/>
              <a:ext cx="112320" cy="202320"/>
            </a:xfrm>
            <a:custGeom>
              <a:avLst/>
              <a:gdLst/>
              <a:ahLst/>
              <a:cxnLst/>
              <a:rect l="0" t="0" r="r" b="b"/>
              <a:pathLst>
                <a:path w="312" h="562">
                  <a:moveTo>
                    <a:pt x="107" y="49"/>
                  </a:moveTo>
                  <a:cubicBezTo>
                    <a:pt x="-68" y="49"/>
                    <a:pt x="4" y="242"/>
                    <a:pt x="96" y="326"/>
                  </a:cubicBezTo>
                  <a:cubicBezTo>
                    <a:pt x="151" y="375"/>
                    <a:pt x="25" y="621"/>
                    <a:pt x="203" y="549"/>
                  </a:cubicBezTo>
                  <a:cubicBezTo>
                    <a:pt x="318" y="504"/>
                    <a:pt x="346" y="359"/>
                    <a:pt x="267" y="231"/>
                  </a:cubicBezTo>
                  <a:cubicBezTo>
                    <a:pt x="220" y="152"/>
                    <a:pt x="250" y="-60"/>
                    <a:pt x="107" y="17"/>
                  </a:cubicBezTo>
                  <a:lnTo>
                    <a:pt x="64" y="59"/>
                  </a:lnTo>
                  <a:lnTo>
                    <a:pt x="107" y="49"/>
                  </a:lnTo>
                  <a:close/>
                </a:path>
              </a:pathLst>
            </a:custGeom>
            <a:noFill/>
            <a:ln w="36000">
              <a:solidFill>
                <a:srgbClr val="3465A4"/>
              </a:solidFill>
              <a:round/>
            </a:ln>
          </p:spPr>
          <p:txBody>
            <a:bodyPr lIns="90000" tIns="45000" rIns="90000" bIns="45000" anchor="ctr">
              <a:noAutofit/>
            </a:bodyPr>
            <a:lstStyle/>
            <a:p>
              <a:endParaRPr lang="fr-FR" sz="1800" b="0" u="none" strike="noStrike">
                <a:solidFill>
                  <a:srgbClr val="FFFFFF"/>
                </a:solidFill>
                <a:uFillTx/>
                <a:latin typeface="Arial"/>
              </a:endParaRPr>
            </a:p>
          </p:txBody>
        </p:sp>
        <p:sp>
          <p:nvSpPr>
            <p:cNvPr id="125" name="Étoile : 5 branches 124"/>
            <p:cNvSpPr/>
            <p:nvPr/>
          </p:nvSpPr>
          <p:spPr>
            <a:xfrm>
              <a:off x="6863040" y="713880"/>
              <a:ext cx="191520" cy="16920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11520" rIns="90000" bIns="11520" anchor="ctr">
              <a:noAutofit/>
            </a:bodyPr>
            <a:lstStyle/>
            <a:p>
              <a:endParaRPr lang="fr-FR" sz="1800" b="0" u="none" strike="noStrike">
                <a:solidFill>
                  <a:srgbClr val="000000"/>
                </a:solidFill>
                <a:uFillTx/>
                <a:latin typeface="Arial"/>
              </a:endParaRPr>
            </a:p>
          </p:txBody>
        </p:sp>
        <p:sp>
          <p:nvSpPr>
            <p:cNvPr id="126" name="Étoile : 5 branches 125"/>
            <p:cNvSpPr/>
            <p:nvPr/>
          </p:nvSpPr>
          <p:spPr>
            <a:xfrm>
              <a:off x="7922520" y="2281680"/>
              <a:ext cx="290520" cy="29016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127" name="Étoile : 5 branches 126"/>
            <p:cNvSpPr/>
            <p:nvPr/>
          </p:nvSpPr>
          <p:spPr>
            <a:xfrm>
              <a:off x="8318160" y="4632840"/>
              <a:ext cx="290880" cy="28980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128" name="Forme libre : forme 127"/>
            <p:cNvSpPr/>
            <p:nvPr/>
          </p:nvSpPr>
          <p:spPr>
            <a:xfrm>
              <a:off x="7008480" y="4807800"/>
              <a:ext cx="232920" cy="232200"/>
            </a:xfrm>
            <a:custGeom>
              <a:avLst/>
              <a:gdLst/>
              <a:ahLst/>
              <a:cxnLst/>
              <a:rect l="l" t="t" r="r" b="b"/>
              <a:pathLst>
                <a:path w="780" h="907">
                  <a:moveTo>
                    <a:pt x="390" y="0"/>
                  </a:moveTo>
                  <a:lnTo>
                    <a:pt x="492" y="276"/>
                  </a:lnTo>
                  <a:lnTo>
                    <a:pt x="780" y="228"/>
                  </a:lnTo>
                  <a:lnTo>
                    <a:pt x="594" y="457"/>
                  </a:lnTo>
                  <a:lnTo>
                    <a:pt x="780" y="679"/>
                  </a:lnTo>
                  <a:lnTo>
                    <a:pt x="492" y="631"/>
                  </a:lnTo>
                  <a:lnTo>
                    <a:pt x="390" y="907"/>
                  </a:lnTo>
                  <a:lnTo>
                    <a:pt x="288" y="631"/>
                  </a:lnTo>
                  <a:lnTo>
                    <a:pt x="0" y="679"/>
                  </a:lnTo>
                  <a:lnTo>
                    <a:pt x="186" y="457"/>
                  </a:lnTo>
                  <a:lnTo>
                    <a:pt x="0" y="228"/>
                  </a:lnTo>
                  <a:lnTo>
                    <a:pt x="288" y="276"/>
                  </a:lnTo>
                  <a:lnTo>
                    <a:pt x="390" y="0"/>
                  </a:lnTo>
                  <a:close/>
                </a:path>
              </a:pathLst>
            </a:cu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129" name="Étoile : 5 branches 128"/>
            <p:cNvSpPr/>
            <p:nvPr/>
          </p:nvSpPr>
          <p:spPr>
            <a:xfrm>
              <a:off x="6717240" y="2165400"/>
              <a:ext cx="290880" cy="290160"/>
            </a:xfrm>
            <a:prstGeom prst="star5">
              <a:avLst/>
            </a:prstGeom>
            <a:solidFill>
              <a:srgbClr val="FF6666"/>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30" name="Étoile : 5 branches 129"/>
            <p:cNvSpPr/>
            <p:nvPr/>
          </p:nvSpPr>
          <p:spPr>
            <a:xfrm>
              <a:off x="6281280" y="1730160"/>
              <a:ext cx="145080" cy="144720"/>
            </a:xfrm>
            <a:prstGeom prst="star5">
              <a:avLst/>
            </a:prstGeom>
            <a:solidFill>
              <a:srgbClr val="99CCFF"/>
            </a:solidFill>
            <a:ln w="0">
              <a:solidFill>
                <a:srgbClr val="3465A4"/>
              </a:solidFill>
            </a:ln>
          </p:spPr>
          <p:style>
            <a:lnRef idx="0">
              <a:scrgbClr r="0" g="0" b="0"/>
            </a:lnRef>
            <a:fillRef idx="0">
              <a:scrgbClr r="0" g="0" b="0"/>
            </a:fillRef>
            <a:effectRef idx="0">
              <a:scrgbClr r="0" g="0" b="0"/>
            </a:effectRef>
            <a:fontRef idx="minor"/>
          </p:style>
          <p:txBody>
            <a:bodyPr lIns="90000" tIns="3240" rIns="90000" bIns="3240" anchor="ctr">
              <a:noAutofit/>
            </a:bodyPr>
            <a:lstStyle/>
            <a:p>
              <a:endParaRPr lang="fr-FR" sz="1800" b="0" u="none" strike="noStrike">
                <a:solidFill>
                  <a:srgbClr val="000000"/>
                </a:solidFill>
                <a:uFillTx/>
                <a:latin typeface="Arial"/>
              </a:endParaRPr>
            </a:p>
          </p:txBody>
        </p:sp>
      </p:grpSp>
      <p:pic>
        <p:nvPicPr>
          <p:cNvPr id="131" name="Image 130"/>
          <p:cNvPicPr/>
          <p:nvPr/>
        </p:nvPicPr>
        <p:blipFill>
          <a:blip r:embed="rId3"/>
          <a:stretch/>
        </p:blipFill>
        <p:spPr>
          <a:xfrm>
            <a:off x="432000" y="432000"/>
            <a:ext cx="1260000" cy="1260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5000">
        <p:wipe dir="u"/>
      </p:transition>
    </mc:Choice>
    <mc:Fallback xmlns="" xmlns:p15="http://schemas.microsoft.com/office/powerpoint/2012/main">
      <p:transition spd="slow">
        <p:wipe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26" name="PlaceHolder 1"/>
          <p:cNvSpPr>
            <a:spLocks noGrp="1"/>
          </p:cNvSpPr>
          <p:nvPr>
            <p:ph type="title"/>
          </p:nvPr>
        </p:nvSpPr>
        <p:spPr>
          <a:xfrm>
            <a:off x="540000" y="1980000"/>
            <a:ext cx="3240000" cy="1011960"/>
          </a:xfrm>
          <a:prstGeom prst="rect">
            <a:avLst/>
          </a:prstGeom>
          <a:solidFill>
            <a:srgbClr val="000000"/>
          </a:solidFill>
          <a:ln w="36000">
            <a:noFill/>
          </a:ln>
        </p:spPr>
        <p:txBody>
          <a:bodyPr lIns="0" tIns="0" rIns="0" bIns="0" anchor="ctr">
            <a:noAutofit/>
          </a:bodyPr>
          <a:lstStyle/>
          <a:p>
            <a:pPr indent="0" algn="ctr">
              <a:buNone/>
            </a:pPr>
            <a:r>
              <a:rPr lang="fr-FR" sz="3600" b="0" i="1" u="none" strike="noStrike">
                <a:solidFill>
                  <a:srgbClr val="FFFF99"/>
                </a:solidFill>
                <a:uFillTx/>
                <a:latin typeface="Times New Roman"/>
              </a:rPr>
              <a:t>Nébuleuse de la Tête de sorcière</a:t>
            </a:r>
            <a:endParaRPr lang="fr-FR" sz="3600" b="0" u="none" strike="noStrike">
              <a:solidFill>
                <a:srgbClr val="FFFFFF"/>
              </a:solidFill>
              <a:uFillTx/>
              <a:latin typeface="Times New Roman"/>
            </a:endParaRPr>
          </a:p>
        </p:txBody>
      </p:sp>
      <p:pic>
        <p:nvPicPr>
          <p:cNvPr id="527" name="Image 526"/>
          <p:cNvPicPr/>
          <p:nvPr/>
        </p:nvPicPr>
        <p:blipFill>
          <a:blip r:embed="rId3"/>
          <a:stretch/>
        </p:blipFill>
        <p:spPr>
          <a:xfrm>
            <a:off x="5213678" y="445034"/>
            <a:ext cx="3600000" cy="4654440"/>
          </a:xfrm>
          <a:prstGeom prst="rect">
            <a:avLst/>
          </a:prstGeom>
          <a:ln w="0">
            <a:noFill/>
          </a:ln>
        </p:spPr>
      </p:pic>
      <p:sp>
        <p:nvSpPr>
          <p:cNvPr id="528" name="ZoneTexte 527"/>
          <p:cNvSpPr txBox="1"/>
          <p:nvPr/>
        </p:nvSpPr>
        <p:spPr>
          <a:xfrm>
            <a:off x="720000" y="4140000"/>
            <a:ext cx="2700000" cy="54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Times New Roman"/>
              </a:rPr>
              <a:t>Réflexion de la lumière intense de Rigel sur la nébuleuse de la Tête de Sorcière</a:t>
            </a:r>
            <a:endParaRPr lang="fr-FR" sz="1200" b="0" u="none" strike="noStrike">
              <a:solidFill>
                <a:srgbClr val="FFFFFF"/>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29"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fr-FR" sz="3600" b="0" u="none" strike="noStrike">
              <a:solidFill>
                <a:srgbClr val="FFFFFF"/>
              </a:solidFill>
              <a:uFillTx/>
              <a:latin typeface="Times New Roman"/>
            </a:endParaRPr>
          </a:p>
        </p:txBody>
      </p:sp>
      <p:pic>
        <p:nvPicPr>
          <p:cNvPr id="530" name="Image 529"/>
          <p:cNvPicPr/>
          <p:nvPr/>
        </p:nvPicPr>
        <p:blipFill>
          <a:blip r:embed="rId2"/>
          <a:stretch/>
        </p:blipFill>
        <p:spPr>
          <a:xfrm>
            <a:off x="1645920" y="22320"/>
            <a:ext cx="6984720" cy="564823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31" name="PlaceHolder 1"/>
          <p:cNvSpPr>
            <a:spLocks noGrp="1"/>
          </p:cNvSpPr>
          <p:nvPr>
            <p:ph type="title"/>
          </p:nvPr>
        </p:nvSpPr>
        <p:spPr>
          <a:xfrm>
            <a:off x="180000" y="0"/>
            <a:ext cx="9720000" cy="1011960"/>
          </a:xfrm>
          <a:prstGeom prst="rect">
            <a:avLst/>
          </a:prstGeom>
          <a:solidFill>
            <a:srgbClr val="000000"/>
          </a:solidFill>
          <a:ln w="36000">
            <a:noFill/>
          </a:ln>
        </p:spPr>
        <p:txBody>
          <a:bodyPr lIns="0" tIns="0" rIns="0" bIns="0" anchor="ctr">
            <a:noAutofit/>
          </a:bodyPr>
          <a:lstStyle/>
          <a:p>
            <a:pPr marL="180000" indent="0" algn="ctr">
              <a:spcBef>
                <a:spcPts val="1417"/>
              </a:spcBef>
              <a:spcAft>
                <a:spcPts val="1417"/>
              </a:spcAft>
              <a:buNone/>
            </a:pPr>
            <a:r>
              <a:rPr lang="fr-FR" sz="3600" b="0" u="none" strike="noStrike">
                <a:solidFill>
                  <a:srgbClr val="FFFF66"/>
                </a:solidFill>
                <a:uFillTx/>
                <a:latin typeface="Times New Roman"/>
              </a:rPr>
              <a:t>IV : Orion :  un repère pour les hommes</a:t>
            </a:r>
            <a:endParaRPr lang="fr-FR" sz="3600" b="0" u="none" strike="noStrike">
              <a:solidFill>
                <a:srgbClr val="FFFFFF"/>
              </a:solidFill>
              <a:uFillTx/>
              <a:latin typeface="Times New Roman"/>
            </a:endParaRPr>
          </a:p>
        </p:txBody>
      </p:sp>
      <p:sp>
        <p:nvSpPr>
          <p:cNvPr id="532" name="ZoneTexte 531"/>
          <p:cNvSpPr txBox="1"/>
          <p:nvPr/>
        </p:nvSpPr>
        <p:spPr>
          <a:xfrm>
            <a:off x="180000" y="900000"/>
            <a:ext cx="4320000" cy="4220280"/>
          </a:xfrm>
          <a:prstGeom prst="rect">
            <a:avLst/>
          </a:prstGeom>
          <a:noFill/>
          <a:ln w="0">
            <a:noFill/>
          </a:ln>
        </p:spPr>
        <p:txBody>
          <a:bodyPr lIns="90000" tIns="45000" rIns="90000" bIns="45000" anchor="t">
            <a:noAutofit/>
          </a:bodyPr>
          <a:lstStyle/>
          <a:p>
            <a:pPr marL="360000" algn="just"/>
            <a:endParaRPr lang="fr-FR" sz="1600" b="0" u="none" strike="noStrike">
              <a:solidFill>
                <a:srgbClr val="FFFFFF"/>
              </a:solidFill>
              <a:uFillTx/>
              <a:latin typeface="Arial"/>
            </a:endParaRPr>
          </a:p>
          <a:p>
            <a:pPr marL="360000" algn="just">
              <a:buClr>
                <a:srgbClr val="FFFFFF"/>
              </a:buClr>
              <a:buFont typeface="Wingdings" charset="2"/>
              <a:buChar char=""/>
            </a:pPr>
            <a:r>
              <a:rPr lang="fr-FR" sz="1800" b="1" u="none" strike="noStrike">
                <a:solidFill>
                  <a:srgbClr val="FFFF66"/>
                </a:solidFill>
                <a:uFillTx/>
                <a:latin typeface="Times New Roman"/>
                <a:ea typeface="Microsoft YaHei"/>
              </a:rPr>
              <a:t>    SUR LA MER : </a:t>
            </a:r>
            <a:endParaRPr lang="fr-FR" sz="1800" b="0" u="none" strike="noStrike">
              <a:solidFill>
                <a:srgbClr val="FFFFFF"/>
              </a:solidFill>
              <a:uFillTx/>
              <a:latin typeface="Arial"/>
            </a:endParaRPr>
          </a:p>
          <a:p>
            <a:pPr marL="360000" algn="just">
              <a:buClr>
                <a:srgbClr val="FFFFFF"/>
              </a:buClr>
              <a:buFont typeface="Wingdings" charset="2"/>
              <a:buChar char=""/>
            </a:pPr>
            <a:r>
              <a:rPr lang="fr-FR" sz="1400" b="0" u="none" strike="noStrike">
                <a:solidFill>
                  <a:srgbClr val="FFFFFF"/>
                </a:solidFill>
                <a:uFillTx/>
                <a:latin typeface="Times New Roman"/>
                <a:ea typeface="Microsoft YaHei"/>
              </a:rPr>
              <a:t>J’ai longtemps été utilisé comme repère en navigation. Les marins évaluaient ma hauteur au-dessus de l’horizon et l’orientation de ma ceinture. En mesurant certaines</a:t>
            </a:r>
            <a:r>
              <a:rPr lang="fr-FR" sz="1400" b="0" u="none" strike="noStrike">
                <a:solidFill>
                  <a:srgbClr val="FFFFFF"/>
                </a:solidFill>
                <a:uFillTx/>
                <a:latin typeface="Times New Roman"/>
              </a:rPr>
              <a:t> distances angulaires dans le ciel, ils arrivaient à déterminer la position de leur navire.</a:t>
            </a:r>
            <a:endParaRPr lang="fr-FR" sz="1400" b="0" u="none" strike="noStrike">
              <a:solidFill>
                <a:srgbClr val="FFFFFF"/>
              </a:solidFill>
              <a:uFillTx/>
              <a:latin typeface="Arial"/>
            </a:endParaRPr>
          </a:p>
          <a:p>
            <a:pPr marL="360000" algn="just">
              <a:buClr>
                <a:srgbClr val="FFFFFF"/>
              </a:buClr>
              <a:buFont typeface="Wingdings" charset="2"/>
              <a:buChar char=""/>
            </a:pPr>
            <a:endParaRPr lang="fr-FR" sz="1800" b="0" u="none" strike="noStrike">
              <a:solidFill>
                <a:srgbClr val="FFFFFF"/>
              </a:solidFill>
              <a:uFillTx/>
              <a:latin typeface="Arial"/>
            </a:endParaRPr>
          </a:p>
          <a:p>
            <a:pPr marL="360000" algn="just">
              <a:buClr>
                <a:srgbClr val="FFFFFF"/>
              </a:buClr>
              <a:buFont typeface="Wingdings" charset="2"/>
              <a:buChar char=""/>
            </a:pPr>
            <a:r>
              <a:rPr lang="fr-FR" sz="1800" b="1" u="none" strike="noStrike">
                <a:solidFill>
                  <a:srgbClr val="FFFF66"/>
                </a:solidFill>
                <a:uFillTx/>
                <a:latin typeface="Times New Roman"/>
              </a:rPr>
              <a:t>   DANS LE CIEL :</a:t>
            </a:r>
            <a:endParaRPr lang="fr-FR" sz="1800" b="0" u="none" strike="noStrike">
              <a:solidFill>
                <a:srgbClr val="FFFFFF"/>
              </a:solidFill>
              <a:uFillTx/>
              <a:latin typeface="Arial"/>
            </a:endParaRPr>
          </a:p>
          <a:p>
            <a:pPr marL="360000" algn="just">
              <a:buClr>
                <a:srgbClr val="FFFFFF"/>
              </a:buClr>
              <a:buFont typeface="Wingdings" charset="2"/>
              <a:buChar char=""/>
            </a:pPr>
            <a:r>
              <a:rPr lang="fr-FR" sz="1400" b="0" u="none" strike="noStrike">
                <a:solidFill>
                  <a:srgbClr val="FFFFFF"/>
                </a:solidFill>
                <a:uFillTx/>
                <a:latin typeface="Times New Roman"/>
              </a:rPr>
              <a:t>Je suis aussi d’une grande utilité pour les astronomes amateurs que vous êtes. Les alignements qui me forment sont autant d’axes utilisables pour vous orienter vers d’autres constellations . </a:t>
            </a:r>
            <a:endParaRPr lang="fr-FR" sz="1400" b="0" u="none" strike="noStrike">
              <a:solidFill>
                <a:srgbClr val="FFFFFF"/>
              </a:solidFill>
              <a:uFillTx/>
              <a:latin typeface="Arial"/>
            </a:endParaRPr>
          </a:p>
        </p:txBody>
      </p:sp>
      <p:pic>
        <p:nvPicPr>
          <p:cNvPr id="533" name="Image 532"/>
          <p:cNvPicPr/>
          <p:nvPr/>
        </p:nvPicPr>
        <p:blipFill>
          <a:blip r:embed="rId3"/>
          <a:stretch/>
        </p:blipFill>
        <p:spPr>
          <a:xfrm rot="16200000">
            <a:off x="5945040" y="768960"/>
            <a:ext cx="2743920" cy="4806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34" name="ZoneTexte 533"/>
          <p:cNvSpPr txBox="1"/>
          <p:nvPr/>
        </p:nvSpPr>
        <p:spPr>
          <a:xfrm>
            <a:off x="3200760" y="5220000"/>
            <a:ext cx="75924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Sirius</a:t>
            </a:r>
          </a:p>
        </p:txBody>
      </p:sp>
      <p:sp>
        <p:nvSpPr>
          <p:cNvPr id="535" name="ZoneTexte 534"/>
          <p:cNvSpPr txBox="1"/>
          <p:nvPr/>
        </p:nvSpPr>
        <p:spPr>
          <a:xfrm>
            <a:off x="9000000" y="360000"/>
            <a:ext cx="900000" cy="54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Les Pléiades</a:t>
            </a:r>
          </a:p>
        </p:txBody>
      </p:sp>
      <p:sp>
        <p:nvSpPr>
          <p:cNvPr id="536" name="ZoneTexte 535"/>
          <p:cNvSpPr txBox="1"/>
          <p:nvPr/>
        </p:nvSpPr>
        <p:spPr>
          <a:xfrm>
            <a:off x="7020000" y="2700000"/>
            <a:ext cx="2880000" cy="2639160"/>
          </a:xfrm>
          <a:prstGeom prst="rect">
            <a:avLst/>
          </a:prstGeom>
          <a:noFill/>
          <a:ln w="0">
            <a:noFill/>
          </a:ln>
        </p:spPr>
        <p:txBody>
          <a:bodyPr lIns="90000" tIns="45000" rIns="90000" bIns="45000" anchor="t">
            <a:noAutofit/>
          </a:bodyPr>
          <a:lstStyle/>
          <a:p>
            <a:pPr marL="180000" algn="just">
              <a:lnSpc>
                <a:spcPct val="100000"/>
              </a:lnSpc>
              <a:spcBef>
                <a:spcPts val="1417"/>
              </a:spcBef>
              <a:spcAft>
                <a:spcPts val="1417"/>
              </a:spcAft>
            </a:pPr>
            <a:r>
              <a:rPr lang="fr-FR" sz="1200" b="0" u="none" strike="noStrike">
                <a:solidFill>
                  <a:srgbClr val="FFFFFF"/>
                </a:solidFill>
                <a:uFillTx/>
                <a:latin typeface="Times New Roman"/>
                <a:ea typeface="Microsoft YaHei"/>
              </a:rPr>
              <a:t>En prolongeant l’alignement des trois rois vers le Nord-est, vous rencontrerez les Hyades de la constellation du Taureau avec Aldébaran, étoile de première grandeur. Continuez tout droit et vous pourrez admirer ce bel écrin qu’est l’amas des Pléiades.</a:t>
            </a:r>
            <a:endParaRPr lang="fr-FR" sz="1200" b="0" u="none" strike="noStrike">
              <a:solidFill>
                <a:srgbClr val="FFFFFF"/>
              </a:solidFill>
              <a:uFillTx/>
              <a:latin typeface="Arial"/>
            </a:endParaRPr>
          </a:p>
          <a:p>
            <a:pPr marL="180000" algn="just">
              <a:lnSpc>
                <a:spcPct val="100000"/>
              </a:lnSpc>
              <a:spcBef>
                <a:spcPts val="1417"/>
              </a:spcBef>
              <a:spcAft>
                <a:spcPts val="1417"/>
              </a:spcAft>
            </a:pPr>
            <a:r>
              <a:rPr lang="fr-FR" sz="1200" b="0" u="none" strike="noStrike">
                <a:solidFill>
                  <a:srgbClr val="FFFFFF"/>
                </a:solidFill>
                <a:uFillTx/>
                <a:latin typeface="Times New Roman"/>
                <a:ea typeface="Microsoft YaHei"/>
              </a:rPr>
              <a:t>Si vous partez dans l’autre sens vers l’horizon sud-ouest sur une vingtaine de degrés (soit environ votre main grande ouverte bras tendus), vous arrivez à Sirius de la constellation du Grand Chien, le chien d’Orion.</a:t>
            </a:r>
            <a:endParaRPr lang="fr-FR" sz="1200" b="0" u="none" strike="noStrike">
              <a:solidFill>
                <a:srgbClr val="FFFFFF"/>
              </a:solidFill>
              <a:uFillTx/>
              <a:latin typeface="Arial"/>
            </a:endParaRPr>
          </a:p>
        </p:txBody>
      </p:sp>
      <p:grpSp>
        <p:nvGrpSpPr>
          <p:cNvPr id="537" name="Groupe 536"/>
          <p:cNvGrpSpPr/>
          <p:nvPr/>
        </p:nvGrpSpPr>
        <p:grpSpPr>
          <a:xfrm>
            <a:off x="1440000" y="180000"/>
            <a:ext cx="7611840" cy="5079600"/>
            <a:chOff x="1440000" y="180000"/>
            <a:chExt cx="7611840" cy="5079600"/>
          </a:xfrm>
        </p:grpSpPr>
        <p:sp>
          <p:nvSpPr>
            <p:cNvPr id="538" name="ZoneTexte 537"/>
            <p:cNvSpPr txBox="1"/>
            <p:nvPr/>
          </p:nvSpPr>
          <p:spPr>
            <a:xfrm>
              <a:off x="1440000" y="4680000"/>
              <a:ext cx="1800000" cy="34632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Arial"/>
                </a:rPr>
                <a:t>Le grand chien</a:t>
              </a:r>
              <a:endParaRPr lang="fr-FR" sz="1800" b="0" u="none" strike="noStrike">
                <a:solidFill>
                  <a:srgbClr val="FFFFFF"/>
                </a:solidFill>
                <a:uFillTx/>
                <a:latin typeface="Arial"/>
              </a:endParaRPr>
            </a:p>
          </p:txBody>
        </p:sp>
        <p:sp>
          <p:nvSpPr>
            <p:cNvPr id="539" name="ZoneTexte 538"/>
            <p:cNvSpPr txBox="1"/>
            <p:nvPr/>
          </p:nvSpPr>
          <p:spPr>
            <a:xfrm>
              <a:off x="5220000" y="4876560"/>
              <a:ext cx="1260000" cy="34344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lièvre</a:t>
              </a:r>
              <a:endParaRPr lang="fr-FR" sz="1800" b="0" u="none" strike="noStrike">
                <a:solidFill>
                  <a:srgbClr val="FFFFFF"/>
                </a:solidFill>
                <a:uFillTx/>
                <a:latin typeface="Arial"/>
              </a:endParaRPr>
            </a:p>
          </p:txBody>
        </p:sp>
        <p:sp>
          <p:nvSpPr>
            <p:cNvPr id="540" name="Étoile : 5 branches 539"/>
            <p:cNvSpPr/>
            <p:nvPr/>
          </p:nvSpPr>
          <p:spPr>
            <a:xfrm>
              <a:off x="4500000" y="4320000"/>
              <a:ext cx="360000" cy="3999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541" name="Étoile : 5 branches 540"/>
            <p:cNvSpPr/>
            <p:nvPr/>
          </p:nvSpPr>
          <p:spPr>
            <a:xfrm>
              <a:off x="5400000" y="2340000"/>
              <a:ext cx="360000" cy="396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542" name="Étoile : 5 branches 541"/>
            <p:cNvSpPr/>
            <p:nvPr/>
          </p:nvSpPr>
          <p:spPr>
            <a:xfrm>
              <a:off x="5760000" y="3960000"/>
              <a:ext cx="540000" cy="54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543" name="Étoile : 5 branches 542"/>
            <p:cNvSpPr/>
            <p:nvPr/>
          </p:nvSpPr>
          <p:spPr>
            <a:xfrm>
              <a:off x="4680000" y="1980000"/>
              <a:ext cx="180000" cy="18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15120" rIns="90000" bIns="15120" anchor="ctr">
              <a:noAutofit/>
            </a:bodyPr>
            <a:lstStyle/>
            <a:p>
              <a:endParaRPr lang="fr-FR" sz="1800" b="0" u="none" strike="noStrike">
                <a:solidFill>
                  <a:srgbClr val="000000"/>
                </a:solidFill>
                <a:uFillTx/>
                <a:latin typeface="Arial"/>
                <a:ea typeface="Microsoft YaHei"/>
              </a:endParaRPr>
            </a:p>
          </p:txBody>
        </p:sp>
        <p:sp>
          <p:nvSpPr>
            <p:cNvPr id="544" name="Étoile : 5 branches 543"/>
            <p:cNvSpPr/>
            <p:nvPr/>
          </p:nvSpPr>
          <p:spPr>
            <a:xfrm>
              <a:off x="7110000" y="178956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45" name="Étoile : 5 branches 544"/>
            <p:cNvSpPr/>
            <p:nvPr/>
          </p:nvSpPr>
          <p:spPr>
            <a:xfrm>
              <a:off x="6747840" y="12978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46" name="Étoile : 5 branches 545"/>
            <p:cNvSpPr/>
            <p:nvPr/>
          </p:nvSpPr>
          <p:spPr>
            <a:xfrm>
              <a:off x="8831520" y="36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47" name="Étoile : 5 branches 546"/>
            <p:cNvSpPr/>
            <p:nvPr/>
          </p:nvSpPr>
          <p:spPr>
            <a:xfrm flipV="1">
              <a:off x="7020000" y="132408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48" name="Étoile : 5 branches 547"/>
            <p:cNvSpPr/>
            <p:nvPr/>
          </p:nvSpPr>
          <p:spPr>
            <a:xfrm>
              <a:off x="7345080" y="1620000"/>
              <a:ext cx="220320" cy="3045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549" name="Étoile : 5 branches 548"/>
            <p:cNvSpPr/>
            <p:nvPr/>
          </p:nvSpPr>
          <p:spPr>
            <a:xfrm>
              <a:off x="8471520" y="22068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50" name="Étoile : 5 branches 549"/>
            <p:cNvSpPr/>
            <p:nvPr/>
          </p:nvSpPr>
          <p:spPr>
            <a:xfrm>
              <a:off x="8331840" y="62136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51" name="Étoile : 5 branches 550"/>
            <p:cNvSpPr/>
            <p:nvPr/>
          </p:nvSpPr>
          <p:spPr>
            <a:xfrm flipH="1">
              <a:off x="8416800" y="400680"/>
              <a:ext cx="1789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52" name="Étoile : 5 branches 551"/>
            <p:cNvSpPr/>
            <p:nvPr/>
          </p:nvSpPr>
          <p:spPr>
            <a:xfrm>
              <a:off x="8691840" y="54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53" name="Étoile : 5 branches 552"/>
            <p:cNvSpPr/>
            <p:nvPr/>
          </p:nvSpPr>
          <p:spPr>
            <a:xfrm>
              <a:off x="8691840" y="18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54" name="Étoile : 5 branches 553"/>
            <p:cNvSpPr/>
            <p:nvPr/>
          </p:nvSpPr>
          <p:spPr>
            <a:xfrm>
              <a:off x="8292600" y="40068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55" name="Étoile : 5 branches 554"/>
            <p:cNvSpPr/>
            <p:nvPr/>
          </p:nvSpPr>
          <p:spPr>
            <a:xfrm>
              <a:off x="3020760" y="5040000"/>
              <a:ext cx="219240" cy="21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440" rIns="90000" bIns="28440" anchor="ctr">
              <a:noAutofit/>
            </a:bodyPr>
            <a:lstStyle/>
            <a:p>
              <a:endParaRPr lang="fr-FR" sz="1800" b="0" u="none" strike="noStrike">
                <a:solidFill>
                  <a:srgbClr val="000000"/>
                </a:solidFill>
                <a:uFillTx/>
                <a:latin typeface="Arial"/>
                <a:ea typeface="Microsoft YaHei"/>
              </a:endParaRPr>
            </a:p>
          </p:txBody>
        </p:sp>
        <p:sp>
          <p:nvSpPr>
            <p:cNvPr id="556" name="ZoneTexte 555"/>
            <p:cNvSpPr txBox="1"/>
            <p:nvPr/>
          </p:nvSpPr>
          <p:spPr>
            <a:xfrm>
              <a:off x="3060000" y="2397960"/>
              <a:ext cx="108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Bételgeuse</a:t>
              </a:r>
            </a:p>
          </p:txBody>
        </p:sp>
        <p:sp>
          <p:nvSpPr>
            <p:cNvPr id="557" name="ZoneTexte 556"/>
            <p:cNvSpPr txBox="1"/>
            <p:nvPr/>
          </p:nvSpPr>
          <p:spPr>
            <a:xfrm>
              <a:off x="7071840" y="2160000"/>
              <a:ext cx="108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Les Hyades</a:t>
              </a:r>
            </a:p>
          </p:txBody>
        </p:sp>
        <p:sp>
          <p:nvSpPr>
            <p:cNvPr id="558" name="Connecteur droit 557"/>
            <p:cNvSpPr/>
            <p:nvPr/>
          </p:nvSpPr>
          <p:spPr>
            <a:xfrm flipH="1">
              <a:off x="3393720" y="325800"/>
              <a:ext cx="5379840" cy="4714200"/>
            </a:xfrm>
            <a:prstGeom prst="line">
              <a:avLst/>
            </a:prstGeom>
            <a:ln w="36000">
              <a:solidFill>
                <a:srgbClr val="00CC00"/>
              </a:solidFill>
              <a:round/>
              <a:headEnd type="triangle" w="med" len="med"/>
              <a:tailEnd type="triangle" w="med" len="med"/>
            </a:ln>
          </p:spPr>
          <p:style>
            <a:lnRef idx="0">
              <a:scrgbClr r="0" g="0" b="0"/>
            </a:lnRef>
            <a:fillRef idx="0">
              <a:scrgbClr r="0" g="0" b="0"/>
            </a:fillRef>
            <a:effectRef idx="0">
              <a:scrgbClr r="0" g="0" b="0"/>
            </a:effectRef>
            <a:fontRef idx="minor"/>
          </p:style>
          <p:txBody>
            <a:bodyPr lIns="108000" tIns="63000" rIns="108000" bIns="63000" anchor="ctr">
              <a:noAutofit/>
            </a:bodyPr>
            <a:lstStyle/>
            <a:p>
              <a:endParaRPr lang="fr-FR" sz="1800" b="0" u="none" strike="noStrike">
                <a:solidFill>
                  <a:srgbClr val="000000"/>
                </a:solidFill>
                <a:uFillTx/>
                <a:latin typeface="Arial"/>
              </a:endParaRPr>
            </a:p>
          </p:txBody>
        </p:sp>
        <p:sp>
          <p:nvSpPr>
            <p:cNvPr id="559" name="Étoile : 5 branches 558"/>
            <p:cNvSpPr/>
            <p:nvPr/>
          </p:nvSpPr>
          <p:spPr>
            <a:xfrm>
              <a:off x="3960000" y="2340000"/>
              <a:ext cx="540000" cy="540000"/>
            </a:xfrm>
            <a:prstGeom prst="star5">
              <a:avLst/>
            </a:prstGeom>
            <a:solidFill>
              <a:srgbClr val="FF6600"/>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a typeface="Microsoft YaHei"/>
              </a:endParaRPr>
            </a:p>
          </p:txBody>
        </p:sp>
        <p:sp>
          <p:nvSpPr>
            <p:cNvPr id="560" name="Étoile : 5 branches 559"/>
            <p:cNvSpPr/>
            <p:nvPr/>
          </p:nvSpPr>
          <p:spPr>
            <a:xfrm rot="405000">
              <a:off x="4658040" y="3473640"/>
              <a:ext cx="276120" cy="3567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561" name="Étoile : 5 branches 560"/>
            <p:cNvSpPr/>
            <p:nvPr/>
          </p:nvSpPr>
          <p:spPr>
            <a:xfrm rot="415200">
              <a:off x="4892040" y="3373200"/>
              <a:ext cx="314640" cy="2325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32760" rIns="90000" bIns="32760" anchor="ctr">
              <a:noAutofit/>
            </a:bodyPr>
            <a:lstStyle/>
            <a:p>
              <a:endParaRPr lang="fr-FR" sz="1800" b="0" u="none" strike="noStrike">
                <a:solidFill>
                  <a:srgbClr val="000000"/>
                </a:solidFill>
                <a:uFillTx/>
                <a:latin typeface="Arial"/>
                <a:ea typeface="Microsoft YaHei"/>
              </a:endParaRPr>
            </a:p>
          </p:txBody>
        </p:sp>
        <p:sp>
          <p:nvSpPr>
            <p:cNvPr id="562" name="Étoile : 5 branches 561"/>
            <p:cNvSpPr/>
            <p:nvPr/>
          </p:nvSpPr>
          <p:spPr>
            <a:xfrm rot="393000">
              <a:off x="5153400" y="3225600"/>
              <a:ext cx="228960" cy="30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563" name="Étoile : 5 branches 562"/>
            <p:cNvSpPr/>
            <p:nvPr/>
          </p:nvSpPr>
          <p:spPr>
            <a:xfrm>
              <a:off x="6408000" y="1620000"/>
              <a:ext cx="540000" cy="54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564" name="Étoile : 5 branches 563"/>
            <p:cNvSpPr/>
            <p:nvPr/>
          </p:nvSpPr>
          <p:spPr>
            <a:xfrm>
              <a:off x="6840000" y="180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65" name="ZoneTexte 564"/>
            <p:cNvSpPr txBox="1"/>
            <p:nvPr/>
          </p:nvSpPr>
          <p:spPr>
            <a:xfrm>
              <a:off x="6300000" y="4140000"/>
              <a:ext cx="54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Rigel</a:t>
              </a:r>
            </a:p>
          </p:txBody>
        </p:sp>
        <p:sp>
          <p:nvSpPr>
            <p:cNvPr id="566" name="ZoneTexte 565"/>
            <p:cNvSpPr txBox="1"/>
            <p:nvPr/>
          </p:nvSpPr>
          <p:spPr>
            <a:xfrm>
              <a:off x="5580000" y="1080000"/>
              <a:ext cx="1620000" cy="34344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Taureau</a:t>
              </a:r>
              <a:endParaRPr lang="fr-FR" sz="1800" b="0" u="none" strike="noStrike">
                <a:solidFill>
                  <a:srgbClr val="FFFFFF"/>
                </a:solidFill>
                <a:uFillTx/>
                <a:latin typeface="Arial"/>
              </a:endParaRPr>
            </a:p>
          </p:txBody>
        </p:sp>
        <p:sp>
          <p:nvSpPr>
            <p:cNvPr id="567" name="Étoile : 5 branches 566"/>
            <p:cNvSpPr/>
            <p:nvPr/>
          </p:nvSpPr>
          <p:spPr>
            <a:xfrm flipV="1">
              <a:off x="7153200" y="1491120"/>
              <a:ext cx="220320" cy="18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15120" rIns="90000" bIns="15120" anchor="ctr">
              <a:noAutofit/>
            </a:bodyPr>
            <a:lstStyle/>
            <a:p>
              <a:endParaRPr lang="fr-FR" sz="1800" b="0" u="none" strike="noStrike">
                <a:solidFill>
                  <a:srgbClr val="000000"/>
                </a:solidFill>
                <a:uFillTx/>
                <a:latin typeface="Arial"/>
                <a:ea typeface="Microsoft YaHei"/>
              </a:endParaRPr>
            </a:p>
          </p:txBody>
        </p:sp>
      </p:grpSp>
      <p:sp>
        <p:nvSpPr>
          <p:cNvPr id="568" name="PlaceHolder 1"/>
          <p:cNvSpPr>
            <a:spLocks noGrp="1"/>
          </p:cNvSpPr>
          <p:nvPr>
            <p:ph type="title"/>
          </p:nvPr>
        </p:nvSpPr>
        <p:spPr>
          <a:xfrm>
            <a:off x="0" y="34200"/>
            <a:ext cx="7920000" cy="685800"/>
          </a:xfrm>
          <a:prstGeom prst="rect">
            <a:avLst/>
          </a:prstGeom>
          <a:solidFill>
            <a:srgbClr val="000000"/>
          </a:solidFill>
          <a:ln w="36000">
            <a:noFill/>
          </a:ln>
        </p:spPr>
        <p:txBody>
          <a:bodyPr lIns="0" tIns="0" rIns="0" bIns="0" anchor="ctr">
            <a:noAutofit/>
          </a:bodyPr>
          <a:lstStyle/>
          <a:p>
            <a:pPr marL="180000" indent="0" algn="ctr">
              <a:spcBef>
                <a:spcPts val="1417"/>
              </a:spcBef>
              <a:spcAft>
                <a:spcPts val="1417"/>
              </a:spcAft>
              <a:buNone/>
            </a:pPr>
            <a:r>
              <a:rPr lang="fr-FR" sz="3600" b="0" u="none" strike="noStrike">
                <a:solidFill>
                  <a:srgbClr val="FFFF66"/>
                </a:solidFill>
                <a:uFillTx/>
                <a:latin typeface="Times New Roman"/>
              </a:rPr>
              <a:t> IV : Orion :  un repère pour les hommes</a:t>
            </a:r>
            <a:endParaRPr lang="fr-FR" sz="3600" b="0" u="none" strike="noStrike">
              <a:solidFill>
                <a:srgbClr val="FFFFFF"/>
              </a:solidFill>
              <a:uFillTx/>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9" name="ZoneTexte 568"/>
          <p:cNvSpPr txBox="1"/>
          <p:nvPr/>
        </p:nvSpPr>
        <p:spPr>
          <a:xfrm>
            <a:off x="3200760" y="5220000"/>
            <a:ext cx="75924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Sirius</a:t>
            </a:r>
          </a:p>
        </p:txBody>
      </p:sp>
      <p:sp>
        <p:nvSpPr>
          <p:cNvPr id="570" name="ZoneTexte 569"/>
          <p:cNvSpPr txBox="1"/>
          <p:nvPr/>
        </p:nvSpPr>
        <p:spPr>
          <a:xfrm>
            <a:off x="9000000" y="360000"/>
            <a:ext cx="900000" cy="54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Les Pléiades</a:t>
            </a:r>
          </a:p>
        </p:txBody>
      </p:sp>
      <p:sp>
        <p:nvSpPr>
          <p:cNvPr id="571" name="ZoneTexte 570"/>
          <p:cNvSpPr txBox="1"/>
          <p:nvPr/>
        </p:nvSpPr>
        <p:spPr>
          <a:xfrm>
            <a:off x="869760" y="254520"/>
            <a:ext cx="720000" cy="29628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Pollux</a:t>
            </a:r>
          </a:p>
        </p:txBody>
      </p:sp>
      <p:sp>
        <p:nvSpPr>
          <p:cNvPr id="572" name="ZoneTexte 571"/>
          <p:cNvSpPr txBox="1"/>
          <p:nvPr/>
        </p:nvSpPr>
        <p:spPr>
          <a:xfrm>
            <a:off x="6660000" y="3420000"/>
            <a:ext cx="3240000" cy="900000"/>
          </a:xfrm>
          <a:prstGeom prst="rect">
            <a:avLst/>
          </a:prstGeom>
          <a:noFill/>
          <a:ln w="0">
            <a:noFill/>
          </a:ln>
        </p:spPr>
        <p:txBody>
          <a:bodyPr lIns="90000" tIns="45000" rIns="90000" bIns="45000" anchor="t">
            <a:noAutofit/>
          </a:bodyPr>
          <a:lstStyle/>
          <a:p>
            <a:pPr marL="360000" algn="just">
              <a:lnSpc>
                <a:spcPct val="100000"/>
              </a:lnSpc>
            </a:pPr>
            <a:r>
              <a:rPr lang="fr-FR" sz="1200" b="0" u="none" strike="noStrike" dirty="0">
                <a:solidFill>
                  <a:srgbClr val="FFFFFF"/>
                </a:solidFill>
                <a:uFillTx/>
                <a:latin typeface="Times New Roman"/>
                <a:ea typeface="Microsoft YaHei"/>
              </a:rPr>
              <a:t>En remontant dans le ciel sur l’axe Rigel/Bételgeuse vous rencontrerez la constellation des Gémeaux.</a:t>
            </a:r>
            <a:endParaRPr lang="fr-FR" sz="1200" b="0" u="none" strike="noStrike" dirty="0">
              <a:solidFill>
                <a:srgbClr val="FFFFFF"/>
              </a:solidFill>
              <a:uFillTx/>
              <a:latin typeface="Arial"/>
            </a:endParaRPr>
          </a:p>
        </p:txBody>
      </p:sp>
      <p:grpSp>
        <p:nvGrpSpPr>
          <p:cNvPr id="573" name="Groupe 572"/>
          <p:cNvGrpSpPr/>
          <p:nvPr/>
        </p:nvGrpSpPr>
        <p:grpSpPr>
          <a:xfrm>
            <a:off x="1069560" y="87840"/>
            <a:ext cx="7982280" cy="5312160"/>
            <a:chOff x="1069560" y="87840"/>
            <a:chExt cx="7982280" cy="5312160"/>
          </a:xfrm>
        </p:grpSpPr>
        <p:sp>
          <p:nvSpPr>
            <p:cNvPr id="574" name="Étoile : 5 branches 573"/>
            <p:cNvSpPr/>
            <p:nvPr/>
          </p:nvSpPr>
          <p:spPr>
            <a:xfrm>
              <a:off x="1440000" y="500400"/>
              <a:ext cx="219240" cy="21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440" rIns="90000" bIns="28440" anchor="ctr">
              <a:noAutofit/>
            </a:bodyPr>
            <a:lstStyle/>
            <a:p>
              <a:endParaRPr lang="fr-FR" sz="1800" b="0" u="none" strike="noStrike">
                <a:solidFill>
                  <a:srgbClr val="000000"/>
                </a:solidFill>
                <a:uFillTx/>
                <a:latin typeface="Arial"/>
                <a:ea typeface="Microsoft YaHei"/>
              </a:endParaRPr>
            </a:p>
          </p:txBody>
        </p:sp>
        <p:sp>
          <p:nvSpPr>
            <p:cNvPr id="575" name="ZoneTexte 574"/>
            <p:cNvSpPr txBox="1"/>
            <p:nvPr/>
          </p:nvSpPr>
          <p:spPr>
            <a:xfrm>
              <a:off x="1080000" y="5053680"/>
              <a:ext cx="1800000" cy="34632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Arial"/>
                </a:rPr>
                <a:t>Le grand chien</a:t>
              </a:r>
              <a:endParaRPr lang="fr-FR" sz="1800" b="0" u="none" strike="noStrike">
                <a:solidFill>
                  <a:srgbClr val="FFFFFF"/>
                </a:solidFill>
                <a:uFillTx/>
                <a:latin typeface="Arial"/>
              </a:endParaRPr>
            </a:p>
          </p:txBody>
        </p:sp>
        <p:sp>
          <p:nvSpPr>
            <p:cNvPr id="576" name="ZoneTexte 575"/>
            <p:cNvSpPr txBox="1"/>
            <p:nvPr/>
          </p:nvSpPr>
          <p:spPr>
            <a:xfrm>
              <a:off x="5220000" y="4876560"/>
              <a:ext cx="1260000" cy="34344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lièvre</a:t>
              </a:r>
              <a:endParaRPr lang="fr-FR" sz="1800" b="0" u="none" strike="noStrike">
                <a:solidFill>
                  <a:srgbClr val="FFFFFF"/>
                </a:solidFill>
                <a:uFillTx/>
                <a:latin typeface="Arial"/>
              </a:endParaRPr>
            </a:p>
          </p:txBody>
        </p:sp>
        <p:sp>
          <p:nvSpPr>
            <p:cNvPr id="577" name="ZoneTexte 576"/>
            <p:cNvSpPr txBox="1"/>
            <p:nvPr/>
          </p:nvSpPr>
          <p:spPr>
            <a:xfrm>
              <a:off x="5400000" y="1080000"/>
              <a:ext cx="1620000" cy="34344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Taureau</a:t>
              </a:r>
              <a:endParaRPr lang="fr-FR" sz="1800" b="0" u="none" strike="noStrike">
                <a:solidFill>
                  <a:srgbClr val="FFFFFF"/>
                </a:solidFill>
                <a:uFillTx/>
                <a:latin typeface="Arial"/>
              </a:endParaRPr>
            </a:p>
          </p:txBody>
        </p:sp>
        <p:sp>
          <p:nvSpPr>
            <p:cNvPr id="578" name="ZoneTexte 577"/>
            <p:cNvSpPr txBox="1"/>
            <p:nvPr/>
          </p:nvSpPr>
          <p:spPr>
            <a:xfrm>
              <a:off x="1069560" y="941400"/>
              <a:ext cx="1620000" cy="42372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Les Gémeaux</a:t>
              </a:r>
              <a:endParaRPr lang="fr-FR" sz="1800" b="0" u="none" strike="noStrike">
                <a:solidFill>
                  <a:srgbClr val="FFFFFF"/>
                </a:solidFill>
                <a:uFillTx/>
                <a:latin typeface="Arial"/>
              </a:endParaRPr>
            </a:p>
          </p:txBody>
        </p:sp>
        <p:sp>
          <p:nvSpPr>
            <p:cNvPr id="579" name="Étoile : 5 branches 578"/>
            <p:cNvSpPr/>
            <p:nvPr/>
          </p:nvSpPr>
          <p:spPr>
            <a:xfrm>
              <a:off x="4500000" y="4320000"/>
              <a:ext cx="360000" cy="3999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580" name="Étoile : 5 branches 579"/>
            <p:cNvSpPr/>
            <p:nvPr/>
          </p:nvSpPr>
          <p:spPr>
            <a:xfrm>
              <a:off x="5400000" y="2340000"/>
              <a:ext cx="360000" cy="396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581" name="Étoile : 5 branches 580"/>
            <p:cNvSpPr/>
            <p:nvPr/>
          </p:nvSpPr>
          <p:spPr>
            <a:xfrm>
              <a:off x="5760000" y="3960000"/>
              <a:ext cx="540000" cy="54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582" name="Étoile : 5 branches 581"/>
            <p:cNvSpPr/>
            <p:nvPr/>
          </p:nvSpPr>
          <p:spPr>
            <a:xfrm>
              <a:off x="4788000" y="1980000"/>
              <a:ext cx="180000" cy="18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15120" rIns="90000" bIns="15120" anchor="ctr">
              <a:noAutofit/>
            </a:bodyPr>
            <a:lstStyle/>
            <a:p>
              <a:endParaRPr lang="fr-FR" sz="1800" b="0" u="none" strike="noStrike">
                <a:solidFill>
                  <a:srgbClr val="000000"/>
                </a:solidFill>
                <a:uFillTx/>
                <a:latin typeface="Arial"/>
                <a:ea typeface="Microsoft YaHei"/>
              </a:endParaRPr>
            </a:p>
          </p:txBody>
        </p:sp>
        <p:sp>
          <p:nvSpPr>
            <p:cNvPr id="583" name="Étoile : 5 branches 582"/>
            <p:cNvSpPr/>
            <p:nvPr/>
          </p:nvSpPr>
          <p:spPr>
            <a:xfrm>
              <a:off x="7110000" y="178956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84" name="Étoile : 5 branches 583"/>
            <p:cNvSpPr/>
            <p:nvPr/>
          </p:nvSpPr>
          <p:spPr>
            <a:xfrm>
              <a:off x="6730560" y="126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85" name="Étoile : 5 branches 584"/>
            <p:cNvSpPr/>
            <p:nvPr/>
          </p:nvSpPr>
          <p:spPr>
            <a:xfrm>
              <a:off x="8831520" y="36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86" name="Étoile : 5 branches 585"/>
            <p:cNvSpPr/>
            <p:nvPr/>
          </p:nvSpPr>
          <p:spPr>
            <a:xfrm flipV="1">
              <a:off x="6950880" y="135612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87" name="Étoile : 5 branches 586"/>
            <p:cNvSpPr/>
            <p:nvPr/>
          </p:nvSpPr>
          <p:spPr>
            <a:xfrm>
              <a:off x="7345080" y="1620000"/>
              <a:ext cx="220320" cy="3045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588" name="Étoile : 5 branches 587"/>
            <p:cNvSpPr/>
            <p:nvPr/>
          </p:nvSpPr>
          <p:spPr>
            <a:xfrm>
              <a:off x="8471520" y="22068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89" name="Étoile : 5 branches 588"/>
            <p:cNvSpPr/>
            <p:nvPr/>
          </p:nvSpPr>
          <p:spPr>
            <a:xfrm>
              <a:off x="8331840" y="62136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90" name="Étoile : 5 branches 589"/>
            <p:cNvSpPr/>
            <p:nvPr/>
          </p:nvSpPr>
          <p:spPr>
            <a:xfrm flipH="1">
              <a:off x="8416800" y="400680"/>
              <a:ext cx="1789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91" name="Étoile : 5 branches 590"/>
            <p:cNvSpPr/>
            <p:nvPr/>
          </p:nvSpPr>
          <p:spPr>
            <a:xfrm>
              <a:off x="8691840" y="54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92" name="Étoile : 5 branches 591"/>
            <p:cNvSpPr/>
            <p:nvPr/>
          </p:nvSpPr>
          <p:spPr>
            <a:xfrm>
              <a:off x="8691840" y="18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93" name="Étoile : 5 branches 592"/>
            <p:cNvSpPr/>
            <p:nvPr/>
          </p:nvSpPr>
          <p:spPr>
            <a:xfrm>
              <a:off x="8292600" y="40068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594" name="Étoile : 5 branches 593"/>
            <p:cNvSpPr/>
            <p:nvPr/>
          </p:nvSpPr>
          <p:spPr>
            <a:xfrm>
              <a:off x="3020760" y="5040000"/>
              <a:ext cx="219240" cy="21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440" rIns="90000" bIns="28440" anchor="ctr">
              <a:noAutofit/>
            </a:bodyPr>
            <a:lstStyle/>
            <a:p>
              <a:endParaRPr lang="fr-FR" sz="1800" b="0" u="none" strike="noStrike">
                <a:solidFill>
                  <a:srgbClr val="000000"/>
                </a:solidFill>
                <a:uFillTx/>
                <a:latin typeface="Arial"/>
                <a:ea typeface="Microsoft YaHei"/>
              </a:endParaRPr>
            </a:p>
          </p:txBody>
        </p:sp>
        <p:sp>
          <p:nvSpPr>
            <p:cNvPr id="595" name="ZoneTexte 594"/>
            <p:cNvSpPr txBox="1"/>
            <p:nvPr/>
          </p:nvSpPr>
          <p:spPr>
            <a:xfrm>
              <a:off x="7071840" y="2160000"/>
              <a:ext cx="108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Les Hyades</a:t>
              </a:r>
            </a:p>
          </p:txBody>
        </p:sp>
        <p:sp>
          <p:nvSpPr>
            <p:cNvPr id="596" name="Étoile : 5 branches 595"/>
            <p:cNvSpPr/>
            <p:nvPr/>
          </p:nvSpPr>
          <p:spPr>
            <a:xfrm>
              <a:off x="1940760" y="320400"/>
              <a:ext cx="219240" cy="21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440" rIns="90000" bIns="28440" anchor="ctr">
              <a:noAutofit/>
            </a:bodyPr>
            <a:lstStyle/>
            <a:p>
              <a:endParaRPr lang="fr-FR" sz="1800" b="0" u="none" strike="noStrike">
                <a:solidFill>
                  <a:srgbClr val="000000"/>
                </a:solidFill>
                <a:uFillTx/>
                <a:latin typeface="Arial"/>
                <a:ea typeface="Microsoft YaHei"/>
              </a:endParaRPr>
            </a:p>
          </p:txBody>
        </p:sp>
        <p:sp>
          <p:nvSpPr>
            <p:cNvPr id="597" name="ZoneTexte 596"/>
            <p:cNvSpPr txBox="1"/>
            <p:nvPr/>
          </p:nvSpPr>
          <p:spPr>
            <a:xfrm>
              <a:off x="1419840" y="87840"/>
              <a:ext cx="720000" cy="29628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Castor</a:t>
              </a:r>
            </a:p>
          </p:txBody>
        </p:sp>
        <p:sp>
          <p:nvSpPr>
            <p:cNvPr id="598" name="Connecteur droit 597"/>
            <p:cNvSpPr/>
            <p:nvPr/>
          </p:nvSpPr>
          <p:spPr>
            <a:xfrm flipH="1">
              <a:off x="3411000" y="220680"/>
              <a:ext cx="5379840" cy="4714200"/>
            </a:xfrm>
            <a:prstGeom prst="line">
              <a:avLst/>
            </a:prstGeom>
            <a:ln w="36000">
              <a:solidFill>
                <a:srgbClr val="00CC00"/>
              </a:solidFill>
              <a:round/>
              <a:headEnd type="triangle" w="med" len="med"/>
              <a:tailEnd type="triangle" w="med" len="med"/>
            </a:ln>
          </p:spPr>
          <p:style>
            <a:lnRef idx="0">
              <a:scrgbClr r="0" g="0" b="0"/>
            </a:lnRef>
            <a:fillRef idx="0">
              <a:scrgbClr r="0" g="0" b="0"/>
            </a:fillRef>
            <a:effectRef idx="0">
              <a:scrgbClr r="0" g="0" b="0"/>
            </a:effectRef>
            <a:fontRef idx="minor"/>
          </p:style>
          <p:txBody>
            <a:bodyPr lIns="108000" tIns="63000" rIns="108000" bIns="63000" anchor="ctr">
              <a:noAutofit/>
            </a:bodyPr>
            <a:lstStyle/>
            <a:p>
              <a:endParaRPr lang="fr-FR" sz="1800" b="0" u="none" strike="noStrike">
                <a:solidFill>
                  <a:srgbClr val="000000"/>
                </a:solidFill>
                <a:uFillTx/>
                <a:latin typeface="Arial"/>
              </a:endParaRPr>
            </a:p>
          </p:txBody>
        </p:sp>
        <p:sp>
          <p:nvSpPr>
            <p:cNvPr id="599" name="Connecteur droit 598"/>
            <p:cNvSpPr/>
            <p:nvPr/>
          </p:nvSpPr>
          <p:spPr>
            <a:xfrm flipH="1" flipV="1">
              <a:off x="1980000" y="540000"/>
              <a:ext cx="3780000" cy="3600000"/>
            </a:xfrm>
            <a:prstGeom prst="line">
              <a:avLst/>
            </a:prstGeom>
            <a:ln w="36000">
              <a:solidFill>
                <a:srgbClr val="00CC0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600" name="Étoile : 5 branches 599"/>
            <p:cNvSpPr/>
            <p:nvPr/>
          </p:nvSpPr>
          <p:spPr>
            <a:xfrm>
              <a:off x="3960000" y="2340000"/>
              <a:ext cx="540000" cy="540000"/>
            </a:xfrm>
            <a:prstGeom prst="star5">
              <a:avLst/>
            </a:prstGeom>
            <a:solidFill>
              <a:srgbClr val="FF6600"/>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a typeface="Microsoft YaHei"/>
              </a:endParaRPr>
            </a:p>
          </p:txBody>
        </p:sp>
        <p:sp>
          <p:nvSpPr>
            <p:cNvPr id="601" name="Étoile : 5 branches 600"/>
            <p:cNvSpPr/>
            <p:nvPr/>
          </p:nvSpPr>
          <p:spPr>
            <a:xfrm rot="405000">
              <a:off x="4658040" y="3473640"/>
              <a:ext cx="276120" cy="3567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02" name="Étoile : 5 branches 601"/>
            <p:cNvSpPr/>
            <p:nvPr/>
          </p:nvSpPr>
          <p:spPr>
            <a:xfrm rot="415200">
              <a:off x="4892040" y="3373200"/>
              <a:ext cx="314640" cy="2325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32760" rIns="90000" bIns="32760" anchor="ctr">
              <a:noAutofit/>
            </a:bodyPr>
            <a:lstStyle/>
            <a:p>
              <a:endParaRPr lang="fr-FR" sz="1800" b="0" u="none" strike="noStrike">
                <a:solidFill>
                  <a:srgbClr val="000000"/>
                </a:solidFill>
                <a:uFillTx/>
                <a:latin typeface="Arial"/>
                <a:ea typeface="Microsoft YaHei"/>
              </a:endParaRPr>
            </a:p>
          </p:txBody>
        </p:sp>
        <p:sp>
          <p:nvSpPr>
            <p:cNvPr id="603" name="Étoile : 5 branches 602"/>
            <p:cNvSpPr/>
            <p:nvPr/>
          </p:nvSpPr>
          <p:spPr>
            <a:xfrm rot="393000">
              <a:off x="5153400" y="3225600"/>
              <a:ext cx="228960" cy="30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04" name="Étoile : 5 branches 603"/>
            <p:cNvSpPr/>
            <p:nvPr/>
          </p:nvSpPr>
          <p:spPr>
            <a:xfrm>
              <a:off x="6408000" y="1620000"/>
              <a:ext cx="540000" cy="54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05" name="Étoile : 5 branches 604"/>
            <p:cNvSpPr/>
            <p:nvPr/>
          </p:nvSpPr>
          <p:spPr>
            <a:xfrm>
              <a:off x="6840000" y="180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06" name="ZoneTexte 605"/>
            <p:cNvSpPr txBox="1"/>
            <p:nvPr/>
          </p:nvSpPr>
          <p:spPr>
            <a:xfrm>
              <a:off x="6300000" y="4140000"/>
              <a:ext cx="54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Rigel</a:t>
              </a:r>
            </a:p>
          </p:txBody>
        </p:sp>
        <p:sp>
          <p:nvSpPr>
            <p:cNvPr id="607" name="ZoneTexte 606"/>
            <p:cNvSpPr txBox="1"/>
            <p:nvPr/>
          </p:nvSpPr>
          <p:spPr>
            <a:xfrm>
              <a:off x="3060000" y="2340000"/>
              <a:ext cx="108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Bételgeuse</a:t>
              </a:r>
            </a:p>
          </p:txBody>
        </p:sp>
        <p:sp>
          <p:nvSpPr>
            <p:cNvPr id="608" name="Étoile : 5 branches 607"/>
            <p:cNvSpPr/>
            <p:nvPr/>
          </p:nvSpPr>
          <p:spPr>
            <a:xfrm>
              <a:off x="7171200" y="149544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gr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09" name="ZoneTexte 608"/>
          <p:cNvSpPr txBox="1"/>
          <p:nvPr/>
        </p:nvSpPr>
        <p:spPr>
          <a:xfrm>
            <a:off x="0" y="2984400"/>
            <a:ext cx="1440000" cy="59652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Petit Chien</a:t>
            </a:r>
            <a:endParaRPr lang="fr-FR" sz="1800" b="0" u="none" strike="noStrike">
              <a:solidFill>
                <a:srgbClr val="FFFFFF"/>
              </a:solidFill>
              <a:uFillTx/>
              <a:latin typeface="Arial"/>
            </a:endParaRPr>
          </a:p>
        </p:txBody>
      </p:sp>
      <p:grpSp>
        <p:nvGrpSpPr>
          <p:cNvPr id="610" name="Groupe 609"/>
          <p:cNvGrpSpPr/>
          <p:nvPr/>
        </p:nvGrpSpPr>
        <p:grpSpPr>
          <a:xfrm>
            <a:off x="869760" y="87840"/>
            <a:ext cx="9030240" cy="5492160"/>
            <a:chOff x="869760" y="87840"/>
            <a:chExt cx="9030240" cy="5492160"/>
          </a:xfrm>
        </p:grpSpPr>
        <p:sp>
          <p:nvSpPr>
            <p:cNvPr id="611" name="Étoile : 5 branches 610"/>
            <p:cNvSpPr/>
            <p:nvPr/>
          </p:nvSpPr>
          <p:spPr>
            <a:xfrm>
              <a:off x="1440000" y="500400"/>
              <a:ext cx="219240" cy="21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440" rIns="90000" bIns="28440" anchor="ctr">
              <a:noAutofit/>
            </a:bodyPr>
            <a:lstStyle/>
            <a:p>
              <a:endParaRPr lang="fr-FR" sz="1800" b="0" u="none" strike="noStrike">
                <a:solidFill>
                  <a:srgbClr val="000000"/>
                </a:solidFill>
                <a:uFillTx/>
                <a:latin typeface="Arial"/>
                <a:ea typeface="Microsoft YaHei"/>
              </a:endParaRPr>
            </a:p>
          </p:txBody>
        </p:sp>
        <p:sp>
          <p:nvSpPr>
            <p:cNvPr id="612" name="ZoneTexte 611"/>
            <p:cNvSpPr txBox="1"/>
            <p:nvPr/>
          </p:nvSpPr>
          <p:spPr>
            <a:xfrm>
              <a:off x="1080000" y="5053680"/>
              <a:ext cx="1800000" cy="34632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Arial"/>
                </a:rPr>
                <a:t>Le Grand Chien</a:t>
              </a:r>
              <a:endParaRPr lang="fr-FR" sz="1800" b="0" u="none" strike="noStrike">
                <a:solidFill>
                  <a:srgbClr val="FFFFFF"/>
                </a:solidFill>
                <a:uFillTx/>
                <a:latin typeface="Arial"/>
              </a:endParaRPr>
            </a:p>
          </p:txBody>
        </p:sp>
        <p:sp>
          <p:nvSpPr>
            <p:cNvPr id="613" name="ZoneTexte 612"/>
            <p:cNvSpPr txBox="1"/>
            <p:nvPr/>
          </p:nvSpPr>
          <p:spPr>
            <a:xfrm>
              <a:off x="5220000" y="4876560"/>
              <a:ext cx="1260000" cy="34344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Lièvre</a:t>
              </a:r>
              <a:endParaRPr lang="fr-FR" sz="1800" b="0" u="none" strike="noStrike">
                <a:solidFill>
                  <a:srgbClr val="FFFFFF"/>
                </a:solidFill>
                <a:uFillTx/>
                <a:latin typeface="Arial"/>
              </a:endParaRPr>
            </a:p>
          </p:txBody>
        </p:sp>
        <p:sp>
          <p:nvSpPr>
            <p:cNvPr id="614" name="ZoneTexte 613"/>
            <p:cNvSpPr txBox="1"/>
            <p:nvPr/>
          </p:nvSpPr>
          <p:spPr>
            <a:xfrm>
              <a:off x="5400000" y="1080000"/>
              <a:ext cx="1620000" cy="34344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Taureau</a:t>
              </a:r>
              <a:endParaRPr lang="fr-FR" sz="1800" b="0" u="none" strike="noStrike">
                <a:solidFill>
                  <a:srgbClr val="FFFFFF"/>
                </a:solidFill>
                <a:uFillTx/>
                <a:latin typeface="Arial"/>
              </a:endParaRPr>
            </a:p>
          </p:txBody>
        </p:sp>
        <p:sp>
          <p:nvSpPr>
            <p:cNvPr id="615" name="ZoneTexte 614"/>
            <p:cNvSpPr txBox="1"/>
            <p:nvPr/>
          </p:nvSpPr>
          <p:spPr>
            <a:xfrm>
              <a:off x="1069560" y="941400"/>
              <a:ext cx="1620000" cy="42372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Les Gémeaux</a:t>
              </a:r>
              <a:endParaRPr lang="fr-FR" sz="1800" b="0" u="none" strike="noStrike">
                <a:solidFill>
                  <a:srgbClr val="FFFFFF"/>
                </a:solidFill>
                <a:uFillTx/>
                <a:latin typeface="Arial"/>
              </a:endParaRPr>
            </a:p>
          </p:txBody>
        </p:sp>
        <p:sp>
          <p:nvSpPr>
            <p:cNvPr id="616" name="Étoile : 5 branches 615"/>
            <p:cNvSpPr/>
            <p:nvPr/>
          </p:nvSpPr>
          <p:spPr>
            <a:xfrm>
              <a:off x="4500000" y="4320000"/>
              <a:ext cx="360000" cy="3999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17" name="Étoile : 5 branches 616"/>
            <p:cNvSpPr/>
            <p:nvPr/>
          </p:nvSpPr>
          <p:spPr>
            <a:xfrm>
              <a:off x="5400000" y="2340000"/>
              <a:ext cx="360000" cy="396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18" name="Étoile : 5 branches 617"/>
            <p:cNvSpPr/>
            <p:nvPr/>
          </p:nvSpPr>
          <p:spPr>
            <a:xfrm>
              <a:off x="5760000" y="3960000"/>
              <a:ext cx="540000" cy="54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19" name="Étoile : 5 branches 618"/>
            <p:cNvSpPr/>
            <p:nvPr/>
          </p:nvSpPr>
          <p:spPr>
            <a:xfrm>
              <a:off x="4788000" y="1980000"/>
              <a:ext cx="180000" cy="18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15120" rIns="90000" bIns="15120" anchor="ctr">
              <a:noAutofit/>
            </a:bodyPr>
            <a:lstStyle/>
            <a:p>
              <a:endParaRPr lang="fr-FR" sz="1800" b="0" u="none" strike="noStrike">
                <a:solidFill>
                  <a:srgbClr val="000000"/>
                </a:solidFill>
                <a:uFillTx/>
                <a:latin typeface="Arial"/>
                <a:ea typeface="Microsoft YaHei"/>
              </a:endParaRPr>
            </a:p>
          </p:txBody>
        </p:sp>
        <p:sp>
          <p:nvSpPr>
            <p:cNvPr id="620" name="Étoile : 5 branches 619"/>
            <p:cNvSpPr/>
            <p:nvPr/>
          </p:nvSpPr>
          <p:spPr>
            <a:xfrm>
              <a:off x="7110000" y="178956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21" name="Étoile : 5 branches 620"/>
            <p:cNvSpPr/>
            <p:nvPr/>
          </p:nvSpPr>
          <p:spPr>
            <a:xfrm>
              <a:off x="6660000" y="1260000"/>
              <a:ext cx="319680" cy="2448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36720" rIns="90000" bIns="36720" anchor="ctr">
              <a:noAutofit/>
            </a:bodyPr>
            <a:lstStyle/>
            <a:p>
              <a:endParaRPr lang="fr-FR" sz="1800" b="0" u="none" strike="noStrike">
                <a:solidFill>
                  <a:srgbClr val="000000"/>
                </a:solidFill>
                <a:uFillTx/>
                <a:latin typeface="Arial"/>
                <a:ea typeface="Microsoft YaHei"/>
              </a:endParaRPr>
            </a:p>
          </p:txBody>
        </p:sp>
        <p:sp>
          <p:nvSpPr>
            <p:cNvPr id="622" name="Étoile : 5 branches 621"/>
            <p:cNvSpPr/>
            <p:nvPr/>
          </p:nvSpPr>
          <p:spPr>
            <a:xfrm>
              <a:off x="8831520" y="36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23" name="Étoile : 5 branches 622"/>
            <p:cNvSpPr/>
            <p:nvPr/>
          </p:nvSpPr>
          <p:spPr>
            <a:xfrm flipV="1">
              <a:off x="6979680" y="132408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24" name="Étoile : 5 branches 623"/>
            <p:cNvSpPr/>
            <p:nvPr/>
          </p:nvSpPr>
          <p:spPr>
            <a:xfrm>
              <a:off x="7356600" y="1620000"/>
              <a:ext cx="220320" cy="3045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25" name="Étoile : 5 branches 624"/>
            <p:cNvSpPr/>
            <p:nvPr/>
          </p:nvSpPr>
          <p:spPr>
            <a:xfrm>
              <a:off x="8471520" y="22068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26" name="Étoile : 5 branches 625"/>
            <p:cNvSpPr/>
            <p:nvPr/>
          </p:nvSpPr>
          <p:spPr>
            <a:xfrm>
              <a:off x="8331840" y="62136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27" name="Étoile : 5 branches 626"/>
            <p:cNvSpPr/>
            <p:nvPr/>
          </p:nvSpPr>
          <p:spPr>
            <a:xfrm flipH="1">
              <a:off x="8416800" y="400680"/>
              <a:ext cx="1789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28" name="Étoile : 5 branches 627"/>
            <p:cNvSpPr/>
            <p:nvPr/>
          </p:nvSpPr>
          <p:spPr>
            <a:xfrm>
              <a:off x="8691840" y="54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29" name="Étoile : 5 branches 628"/>
            <p:cNvSpPr/>
            <p:nvPr/>
          </p:nvSpPr>
          <p:spPr>
            <a:xfrm>
              <a:off x="8691840" y="18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30" name="Étoile : 5 branches 629"/>
            <p:cNvSpPr/>
            <p:nvPr/>
          </p:nvSpPr>
          <p:spPr>
            <a:xfrm>
              <a:off x="8292600" y="40068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31" name="Étoile : 5 branches 630"/>
            <p:cNvSpPr/>
            <p:nvPr/>
          </p:nvSpPr>
          <p:spPr>
            <a:xfrm>
              <a:off x="3020760" y="5040000"/>
              <a:ext cx="219240" cy="21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440" rIns="90000" bIns="28440" anchor="ctr">
              <a:noAutofit/>
            </a:bodyPr>
            <a:lstStyle/>
            <a:p>
              <a:endParaRPr lang="fr-FR" sz="1800" b="0" u="none" strike="noStrike">
                <a:solidFill>
                  <a:srgbClr val="000000"/>
                </a:solidFill>
                <a:uFillTx/>
                <a:latin typeface="Arial"/>
                <a:ea typeface="Microsoft YaHei"/>
              </a:endParaRPr>
            </a:p>
          </p:txBody>
        </p:sp>
        <p:sp>
          <p:nvSpPr>
            <p:cNvPr id="632" name="Étoile : 5 branches 631"/>
            <p:cNvSpPr/>
            <p:nvPr/>
          </p:nvSpPr>
          <p:spPr>
            <a:xfrm>
              <a:off x="1506600" y="2661120"/>
              <a:ext cx="360000" cy="36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33" name="ZoneTexte 632"/>
            <p:cNvSpPr txBox="1"/>
            <p:nvPr/>
          </p:nvSpPr>
          <p:spPr>
            <a:xfrm>
              <a:off x="1240920" y="2434320"/>
              <a:ext cx="90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Procyon</a:t>
              </a:r>
            </a:p>
          </p:txBody>
        </p:sp>
        <p:sp>
          <p:nvSpPr>
            <p:cNvPr id="634" name="ZoneTexte 633"/>
            <p:cNvSpPr txBox="1"/>
            <p:nvPr/>
          </p:nvSpPr>
          <p:spPr>
            <a:xfrm>
              <a:off x="3060000" y="2397960"/>
              <a:ext cx="108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Bételgeuse</a:t>
              </a:r>
            </a:p>
          </p:txBody>
        </p:sp>
        <p:sp>
          <p:nvSpPr>
            <p:cNvPr id="635" name="ZoneTexte 634"/>
            <p:cNvSpPr txBox="1"/>
            <p:nvPr/>
          </p:nvSpPr>
          <p:spPr>
            <a:xfrm>
              <a:off x="3200760" y="5220000"/>
              <a:ext cx="75924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Sirius</a:t>
              </a:r>
            </a:p>
          </p:txBody>
        </p:sp>
        <p:sp>
          <p:nvSpPr>
            <p:cNvPr id="636" name="ZoneTexte 635"/>
            <p:cNvSpPr txBox="1"/>
            <p:nvPr/>
          </p:nvSpPr>
          <p:spPr>
            <a:xfrm>
              <a:off x="9000000" y="360000"/>
              <a:ext cx="900000" cy="54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Les Pléiades</a:t>
              </a:r>
            </a:p>
          </p:txBody>
        </p:sp>
        <p:sp>
          <p:nvSpPr>
            <p:cNvPr id="637" name="ZoneTexte 636"/>
            <p:cNvSpPr txBox="1"/>
            <p:nvPr/>
          </p:nvSpPr>
          <p:spPr>
            <a:xfrm>
              <a:off x="7071840" y="2160000"/>
              <a:ext cx="108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Les Hyades</a:t>
              </a:r>
            </a:p>
          </p:txBody>
        </p:sp>
        <p:sp>
          <p:nvSpPr>
            <p:cNvPr id="638" name="Étoile : 5 branches 637"/>
            <p:cNvSpPr/>
            <p:nvPr/>
          </p:nvSpPr>
          <p:spPr>
            <a:xfrm>
              <a:off x="1940760" y="320400"/>
              <a:ext cx="219240" cy="21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440" rIns="90000" bIns="28440" anchor="ctr">
              <a:noAutofit/>
            </a:bodyPr>
            <a:lstStyle/>
            <a:p>
              <a:endParaRPr lang="fr-FR" sz="1800" b="0" u="none" strike="noStrike">
                <a:solidFill>
                  <a:srgbClr val="000000"/>
                </a:solidFill>
                <a:uFillTx/>
                <a:latin typeface="Arial"/>
                <a:ea typeface="Microsoft YaHei"/>
              </a:endParaRPr>
            </a:p>
          </p:txBody>
        </p:sp>
        <p:sp>
          <p:nvSpPr>
            <p:cNvPr id="639" name="ZoneTexte 638"/>
            <p:cNvSpPr txBox="1"/>
            <p:nvPr/>
          </p:nvSpPr>
          <p:spPr>
            <a:xfrm>
              <a:off x="1419840" y="87840"/>
              <a:ext cx="720000" cy="29628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Castor</a:t>
              </a:r>
            </a:p>
          </p:txBody>
        </p:sp>
        <p:sp>
          <p:nvSpPr>
            <p:cNvPr id="640" name="ZoneTexte 639"/>
            <p:cNvSpPr txBox="1"/>
            <p:nvPr/>
          </p:nvSpPr>
          <p:spPr>
            <a:xfrm>
              <a:off x="869760" y="254520"/>
              <a:ext cx="720000" cy="29628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Pollux</a:t>
              </a:r>
            </a:p>
          </p:txBody>
        </p:sp>
        <p:sp>
          <p:nvSpPr>
            <p:cNvPr id="641" name="Connecteur droit 640"/>
            <p:cNvSpPr/>
            <p:nvPr/>
          </p:nvSpPr>
          <p:spPr>
            <a:xfrm flipH="1">
              <a:off x="3382200" y="325800"/>
              <a:ext cx="5379840" cy="4714200"/>
            </a:xfrm>
            <a:prstGeom prst="line">
              <a:avLst/>
            </a:prstGeom>
            <a:ln w="36000">
              <a:solidFill>
                <a:srgbClr val="00CC00"/>
              </a:solidFill>
              <a:round/>
              <a:headEnd type="triangle" w="med" len="med"/>
              <a:tailEnd type="triangle" w="med" len="med"/>
            </a:ln>
          </p:spPr>
          <p:style>
            <a:lnRef idx="0">
              <a:scrgbClr r="0" g="0" b="0"/>
            </a:lnRef>
            <a:fillRef idx="0">
              <a:scrgbClr r="0" g="0" b="0"/>
            </a:fillRef>
            <a:effectRef idx="0">
              <a:scrgbClr r="0" g="0" b="0"/>
            </a:effectRef>
            <a:fontRef idx="minor"/>
          </p:style>
          <p:txBody>
            <a:bodyPr lIns="108000" tIns="63000" rIns="108000" bIns="63000" anchor="ctr">
              <a:noAutofit/>
            </a:bodyPr>
            <a:lstStyle/>
            <a:p>
              <a:endParaRPr lang="fr-FR" sz="1800" b="0" u="none" strike="noStrike">
                <a:solidFill>
                  <a:srgbClr val="000000"/>
                </a:solidFill>
                <a:uFillTx/>
                <a:latin typeface="Arial"/>
              </a:endParaRPr>
            </a:p>
          </p:txBody>
        </p:sp>
        <p:sp>
          <p:nvSpPr>
            <p:cNvPr id="642" name="Connecteur droit 641"/>
            <p:cNvSpPr/>
            <p:nvPr/>
          </p:nvSpPr>
          <p:spPr>
            <a:xfrm flipH="1" flipV="1">
              <a:off x="1980000" y="540000"/>
              <a:ext cx="3780000" cy="3600000"/>
            </a:xfrm>
            <a:prstGeom prst="line">
              <a:avLst/>
            </a:prstGeom>
            <a:ln w="36000">
              <a:solidFill>
                <a:srgbClr val="00CC0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643" name="Étoile : 5 branches 642"/>
            <p:cNvSpPr/>
            <p:nvPr/>
          </p:nvSpPr>
          <p:spPr>
            <a:xfrm rot="405000">
              <a:off x="4658040" y="3473640"/>
              <a:ext cx="276120" cy="3567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44" name="Étoile : 5 branches 643"/>
            <p:cNvSpPr/>
            <p:nvPr/>
          </p:nvSpPr>
          <p:spPr>
            <a:xfrm rot="415200">
              <a:off x="4892040" y="3373200"/>
              <a:ext cx="314640" cy="2325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32760" rIns="90000" bIns="32760" anchor="ctr">
              <a:noAutofit/>
            </a:bodyPr>
            <a:lstStyle/>
            <a:p>
              <a:endParaRPr lang="fr-FR" sz="1800" b="0" u="none" strike="noStrike">
                <a:solidFill>
                  <a:srgbClr val="000000"/>
                </a:solidFill>
                <a:uFillTx/>
                <a:latin typeface="Arial"/>
                <a:ea typeface="Microsoft YaHei"/>
              </a:endParaRPr>
            </a:p>
          </p:txBody>
        </p:sp>
        <p:sp>
          <p:nvSpPr>
            <p:cNvPr id="645" name="Étoile : 5 branches 644"/>
            <p:cNvSpPr/>
            <p:nvPr/>
          </p:nvSpPr>
          <p:spPr>
            <a:xfrm rot="393000">
              <a:off x="5153400" y="3225600"/>
              <a:ext cx="228960" cy="30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46" name="Connecteur droit 645"/>
            <p:cNvSpPr/>
            <p:nvPr/>
          </p:nvSpPr>
          <p:spPr>
            <a:xfrm flipH="1">
              <a:off x="1908720" y="2520000"/>
              <a:ext cx="3491280" cy="255240"/>
            </a:xfrm>
            <a:prstGeom prst="line">
              <a:avLst/>
            </a:prstGeom>
            <a:ln w="36000">
              <a:solidFill>
                <a:srgbClr val="00CC0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647" name="Étoile : 5 branches 646"/>
            <p:cNvSpPr/>
            <p:nvPr/>
          </p:nvSpPr>
          <p:spPr>
            <a:xfrm>
              <a:off x="3960000" y="2340000"/>
              <a:ext cx="540000" cy="540000"/>
            </a:xfrm>
            <a:prstGeom prst="star5">
              <a:avLst/>
            </a:prstGeom>
            <a:solidFill>
              <a:srgbClr val="FF6600"/>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a typeface="Microsoft YaHei"/>
              </a:endParaRPr>
            </a:p>
          </p:txBody>
        </p:sp>
        <p:sp>
          <p:nvSpPr>
            <p:cNvPr id="648" name="Étoile : 5 branches 647"/>
            <p:cNvSpPr/>
            <p:nvPr/>
          </p:nvSpPr>
          <p:spPr>
            <a:xfrm>
              <a:off x="6408000" y="1620000"/>
              <a:ext cx="540000" cy="54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49" name="Étoile : 5 branches 648"/>
            <p:cNvSpPr/>
            <p:nvPr/>
          </p:nvSpPr>
          <p:spPr>
            <a:xfrm>
              <a:off x="6889680" y="180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50" name="ZoneTexte 649"/>
            <p:cNvSpPr txBox="1"/>
            <p:nvPr/>
          </p:nvSpPr>
          <p:spPr>
            <a:xfrm>
              <a:off x="6300000" y="4140000"/>
              <a:ext cx="54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Rigel</a:t>
              </a:r>
            </a:p>
          </p:txBody>
        </p:sp>
        <p:sp>
          <p:nvSpPr>
            <p:cNvPr id="651" name="ZoneTexte 650"/>
            <p:cNvSpPr txBox="1"/>
            <p:nvPr/>
          </p:nvSpPr>
          <p:spPr>
            <a:xfrm>
              <a:off x="7200000" y="3420000"/>
              <a:ext cx="2520000" cy="1105560"/>
            </a:xfrm>
            <a:prstGeom prst="rect">
              <a:avLst/>
            </a:prstGeom>
            <a:noFill/>
            <a:ln w="0">
              <a:noFill/>
            </a:ln>
          </p:spPr>
          <p:txBody>
            <a:bodyPr lIns="90000" tIns="45000" rIns="90000" bIns="45000" anchor="t">
              <a:noAutofit/>
            </a:bodyPr>
            <a:lstStyle/>
            <a:p>
              <a:pPr marL="180000" algn="just">
                <a:lnSpc>
                  <a:spcPct val="100000"/>
                </a:lnSpc>
                <a:spcBef>
                  <a:spcPts val="1417"/>
                </a:spcBef>
                <a:spcAft>
                  <a:spcPts val="1417"/>
                </a:spcAft>
              </a:pPr>
              <a:r>
                <a:rPr lang="fr-FR" sz="1200" b="0" u="none" strike="noStrike">
                  <a:solidFill>
                    <a:srgbClr val="FFFFFF"/>
                  </a:solidFill>
                  <a:uFillTx/>
                  <a:latin typeface="Times New Roman"/>
                  <a:ea typeface="Microsoft YaHei"/>
                </a:rPr>
                <a:t>Si vous partez de Bellatrix et passez par Bételgeuse, vous pouvez vous laisser glisser vers Procyon  de la constellation du Petit Chien.</a:t>
              </a:r>
              <a:endParaRPr lang="fr-FR" sz="1200" b="0" u="none" strike="noStrike">
                <a:solidFill>
                  <a:srgbClr val="FFFFFF"/>
                </a:solidFill>
                <a:uFillTx/>
                <a:latin typeface="Arial"/>
              </a:endParaRPr>
            </a:p>
          </p:txBody>
        </p:sp>
        <p:sp>
          <p:nvSpPr>
            <p:cNvPr id="652" name="ZoneTexte 651"/>
            <p:cNvSpPr txBox="1"/>
            <p:nvPr/>
          </p:nvSpPr>
          <p:spPr>
            <a:xfrm>
              <a:off x="5580000" y="1980000"/>
              <a:ext cx="108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Bellatrix</a:t>
              </a:r>
            </a:p>
          </p:txBody>
        </p:sp>
        <p:sp>
          <p:nvSpPr>
            <p:cNvPr id="653" name="Étoile : 5 branches 652"/>
            <p:cNvSpPr/>
            <p:nvPr/>
          </p:nvSpPr>
          <p:spPr>
            <a:xfrm>
              <a:off x="7136280" y="140688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gr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54" name="ZoneTexte 653"/>
          <p:cNvSpPr txBox="1"/>
          <p:nvPr/>
        </p:nvSpPr>
        <p:spPr>
          <a:xfrm>
            <a:off x="0" y="2984400"/>
            <a:ext cx="1440000" cy="43560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petit chien</a:t>
            </a:r>
            <a:endParaRPr lang="fr-FR" sz="1800" b="0" u="none" strike="noStrike">
              <a:solidFill>
                <a:srgbClr val="FFFFFF"/>
              </a:solidFill>
              <a:uFillTx/>
              <a:latin typeface="Arial"/>
            </a:endParaRPr>
          </a:p>
        </p:txBody>
      </p:sp>
      <p:sp>
        <p:nvSpPr>
          <p:cNvPr id="655" name="ZoneTexte 654"/>
          <p:cNvSpPr txBox="1"/>
          <p:nvPr/>
        </p:nvSpPr>
        <p:spPr>
          <a:xfrm>
            <a:off x="3200760" y="5220000"/>
            <a:ext cx="75924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Sirius</a:t>
            </a:r>
          </a:p>
        </p:txBody>
      </p:sp>
      <p:sp>
        <p:nvSpPr>
          <p:cNvPr id="656" name="ZoneTexte 655"/>
          <p:cNvSpPr txBox="1"/>
          <p:nvPr/>
        </p:nvSpPr>
        <p:spPr>
          <a:xfrm>
            <a:off x="9000000" y="360000"/>
            <a:ext cx="900000" cy="54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Les Pléiades</a:t>
            </a:r>
          </a:p>
        </p:txBody>
      </p:sp>
      <p:sp>
        <p:nvSpPr>
          <p:cNvPr id="657" name="ZoneTexte 656"/>
          <p:cNvSpPr txBox="1"/>
          <p:nvPr/>
        </p:nvSpPr>
        <p:spPr>
          <a:xfrm>
            <a:off x="869760" y="254520"/>
            <a:ext cx="720000" cy="29628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Pollux</a:t>
            </a:r>
          </a:p>
        </p:txBody>
      </p:sp>
      <p:grpSp>
        <p:nvGrpSpPr>
          <p:cNvPr id="658" name="Groupe 657"/>
          <p:cNvGrpSpPr/>
          <p:nvPr/>
        </p:nvGrpSpPr>
        <p:grpSpPr>
          <a:xfrm>
            <a:off x="900000" y="87840"/>
            <a:ext cx="8650440" cy="5312160"/>
            <a:chOff x="900000" y="87840"/>
            <a:chExt cx="8650440" cy="5312160"/>
          </a:xfrm>
        </p:grpSpPr>
        <p:sp>
          <p:nvSpPr>
            <p:cNvPr id="659" name="ZoneTexte 658"/>
            <p:cNvSpPr txBox="1"/>
            <p:nvPr/>
          </p:nvSpPr>
          <p:spPr>
            <a:xfrm>
              <a:off x="910440" y="5053680"/>
              <a:ext cx="1800000" cy="34632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Arial"/>
                </a:rPr>
                <a:t>Le grand chien</a:t>
              </a:r>
              <a:endParaRPr lang="fr-FR" sz="1800" b="0" u="none" strike="noStrike">
                <a:solidFill>
                  <a:srgbClr val="FFFFFF"/>
                </a:solidFill>
                <a:uFillTx/>
                <a:latin typeface="Arial"/>
              </a:endParaRPr>
            </a:p>
          </p:txBody>
        </p:sp>
        <p:sp>
          <p:nvSpPr>
            <p:cNvPr id="660" name="ZoneTexte 659"/>
            <p:cNvSpPr txBox="1"/>
            <p:nvPr/>
          </p:nvSpPr>
          <p:spPr>
            <a:xfrm>
              <a:off x="5050440" y="4876560"/>
              <a:ext cx="1260000" cy="34344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lièvre</a:t>
              </a:r>
              <a:endParaRPr lang="fr-FR" sz="1800" b="0" u="none" strike="noStrike">
                <a:solidFill>
                  <a:srgbClr val="FFFFFF"/>
                </a:solidFill>
                <a:uFillTx/>
                <a:latin typeface="Arial"/>
              </a:endParaRPr>
            </a:p>
          </p:txBody>
        </p:sp>
        <p:sp>
          <p:nvSpPr>
            <p:cNvPr id="661" name="Étoile : 5 branches 660"/>
            <p:cNvSpPr/>
            <p:nvPr/>
          </p:nvSpPr>
          <p:spPr>
            <a:xfrm>
              <a:off x="2851200" y="5040000"/>
              <a:ext cx="219240" cy="21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440" rIns="90000" bIns="28440" anchor="ctr">
              <a:noAutofit/>
            </a:bodyPr>
            <a:lstStyle/>
            <a:p>
              <a:endParaRPr lang="fr-FR" sz="1800" b="0" u="none" strike="noStrike">
                <a:solidFill>
                  <a:srgbClr val="000000"/>
                </a:solidFill>
                <a:uFillTx/>
                <a:latin typeface="Arial"/>
                <a:ea typeface="Microsoft YaHei"/>
              </a:endParaRPr>
            </a:p>
          </p:txBody>
        </p:sp>
        <p:sp>
          <p:nvSpPr>
            <p:cNvPr id="662" name="Connecteur droit 661"/>
            <p:cNvSpPr/>
            <p:nvPr/>
          </p:nvSpPr>
          <p:spPr>
            <a:xfrm flipH="1">
              <a:off x="3212640" y="325800"/>
              <a:ext cx="5379840" cy="4714200"/>
            </a:xfrm>
            <a:prstGeom prst="line">
              <a:avLst/>
            </a:prstGeom>
            <a:ln w="36000">
              <a:solidFill>
                <a:srgbClr val="00CC00"/>
              </a:solidFill>
              <a:round/>
              <a:headEnd type="triangle" w="med" len="med"/>
              <a:tailEnd type="triangle" w="med" len="med"/>
            </a:ln>
          </p:spPr>
          <p:style>
            <a:lnRef idx="0">
              <a:scrgbClr r="0" g="0" b="0"/>
            </a:lnRef>
            <a:fillRef idx="0">
              <a:scrgbClr r="0" g="0" b="0"/>
            </a:fillRef>
            <a:effectRef idx="0">
              <a:scrgbClr r="0" g="0" b="0"/>
            </a:effectRef>
            <a:fontRef idx="minor"/>
          </p:style>
          <p:txBody>
            <a:bodyPr lIns="108000" tIns="63000" rIns="108000" bIns="63000" anchor="ctr">
              <a:noAutofit/>
            </a:bodyPr>
            <a:lstStyle/>
            <a:p>
              <a:endParaRPr lang="fr-FR" sz="1800" b="0" u="none" strike="noStrike">
                <a:solidFill>
                  <a:srgbClr val="000000"/>
                </a:solidFill>
                <a:uFillTx/>
                <a:latin typeface="Arial"/>
              </a:endParaRPr>
            </a:p>
          </p:txBody>
        </p:sp>
        <p:grpSp>
          <p:nvGrpSpPr>
            <p:cNvPr id="663" name="Groupe 662"/>
            <p:cNvGrpSpPr/>
            <p:nvPr/>
          </p:nvGrpSpPr>
          <p:grpSpPr>
            <a:xfrm>
              <a:off x="900000" y="87840"/>
              <a:ext cx="8650440" cy="4632120"/>
              <a:chOff x="900000" y="87840"/>
              <a:chExt cx="8650440" cy="4632120"/>
            </a:xfrm>
          </p:grpSpPr>
          <p:sp>
            <p:nvSpPr>
              <p:cNvPr id="664" name="Étoile : 5 branches 663"/>
              <p:cNvSpPr/>
              <p:nvPr/>
            </p:nvSpPr>
            <p:spPr>
              <a:xfrm>
                <a:off x="1270440" y="500400"/>
                <a:ext cx="219240" cy="21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440" rIns="90000" bIns="28440" anchor="ctr">
                <a:noAutofit/>
              </a:bodyPr>
              <a:lstStyle/>
              <a:p>
                <a:endParaRPr lang="fr-FR" sz="1800" b="0" u="none" strike="noStrike">
                  <a:solidFill>
                    <a:srgbClr val="000000"/>
                  </a:solidFill>
                  <a:uFillTx/>
                  <a:latin typeface="Arial"/>
                  <a:ea typeface="Microsoft YaHei"/>
                </a:endParaRPr>
              </a:p>
            </p:txBody>
          </p:sp>
          <p:sp>
            <p:nvSpPr>
              <p:cNvPr id="665" name="ZoneTexte 664"/>
              <p:cNvSpPr txBox="1"/>
              <p:nvPr/>
            </p:nvSpPr>
            <p:spPr>
              <a:xfrm>
                <a:off x="5230440" y="1080000"/>
                <a:ext cx="1620000" cy="34344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Taureau</a:t>
                </a:r>
                <a:endParaRPr lang="fr-FR" sz="1800" b="0" u="none" strike="noStrike">
                  <a:solidFill>
                    <a:srgbClr val="FFFFFF"/>
                  </a:solidFill>
                  <a:uFillTx/>
                  <a:latin typeface="Arial"/>
                </a:endParaRPr>
              </a:p>
            </p:txBody>
          </p:sp>
          <p:sp>
            <p:nvSpPr>
              <p:cNvPr id="666" name="ZoneTexte 665"/>
              <p:cNvSpPr txBox="1"/>
              <p:nvPr/>
            </p:nvSpPr>
            <p:spPr>
              <a:xfrm>
                <a:off x="900000" y="941400"/>
                <a:ext cx="1620000" cy="42372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Les Gémeaux</a:t>
                </a:r>
                <a:endParaRPr lang="fr-FR" sz="1800" b="0" u="none" strike="noStrike">
                  <a:solidFill>
                    <a:srgbClr val="FFFFFF"/>
                  </a:solidFill>
                  <a:uFillTx/>
                  <a:latin typeface="Arial"/>
                </a:endParaRPr>
              </a:p>
            </p:txBody>
          </p:sp>
          <p:sp>
            <p:nvSpPr>
              <p:cNvPr id="667" name="Étoile : 5 branches 666"/>
              <p:cNvSpPr/>
              <p:nvPr/>
            </p:nvSpPr>
            <p:spPr>
              <a:xfrm>
                <a:off x="4330440" y="4320000"/>
                <a:ext cx="360000" cy="3999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68" name="Étoile : 5 branches 667"/>
              <p:cNvSpPr/>
              <p:nvPr/>
            </p:nvSpPr>
            <p:spPr>
              <a:xfrm>
                <a:off x="5230440" y="2340000"/>
                <a:ext cx="360000" cy="396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69" name="Étoile : 5 branches 668"/>
              <p:cNvSpPr/>
              <p:nvPr/>
            </p:nvSpPr>
            <p:spPr>
              <a:xfrm>
                <a:off x="5590440" y="3960000"/>
                <a:ext cx="540000" cy="54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70" name="Étoile : 5 branches 669"/>
              <p:cNvSpPr/>
              <p:nvPr/>
            </p:nvSpPr>
            <p:spPr>
              <a:xfrm>
                <a:off x="4618440" y="1980000"/>
                <a:ext cx="180000" cy="18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15120" rIns="90000" bIns="15120" anchor="ctr">
                <a:noAutofit/>
              </a:bodyPr>
              <a:lstStyle/>
              <a:p>
                <a:endParaRPr lang="fr-FR" sz="1800" b="0" u="none" strike="noStrike">
                  <a:solidFill>
                    <a:srgbClr val="000000"/>
                  </a:solidFill>
                  <a:uFillTx/>
                  <a:latin typeface="Arial"/>
                  <a:ea typeface="Microsoft YaHei"/>
                </a:endParaRPr>
              </a:p>
            </p:txBody>
          </p:sp>
          <p:sp>
            <p:nvSpPr>
              <p:cNvPr id="671" name="Étoile : 5 branches 670"/>
              <p:cNvSpPr/>
              <p:nvPr/>
            </p:nvSpPr>
            <p:spPr>
              <a:xfrm>
                <a:off x="6940440" y="178956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72" name="Étoile : 5 branches 671"/>
              <p:cNvSpPr/>
              <p:nvPr/>
            </p:nvSpPr>
            <p:spPr>
              <a:xfrm>
                <a:off x="6557400" y="137592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73" name="Étoile : 5 branches 672"/>
              <p:cNvSpPr/>
              <p:nvPr/>
            </p:nvSpPr>
            <p:spPr>
              <a:xfrm>
                <a:off x="8661960" y="36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74" name="Étoile : 5 branches 673"/>
              <p:cNvSpPr/>
              <p:nvPr/>
            </p:nvSpPr>
            <p:spPr>
              <a:xfrm flipV="1">
                <a:off x="6781320" y="135612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75" name="Étoile : 5 branches 674"/>
              <p:cNvSpPr/>
              <p:nvPr/>
            </p:nvSpPr>
            <p:spPr>
              <a:xfrm>
                <a:off x="7160760" y="1620000"/>
                <a:ext cx="220320" cy="18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15120" rIns="90000" bIns="15120" anchor="ctr">
                <a:noAutofit/>
              </a:bodyPr>
              <a:lstStyle/>
              <a:p>
                <a:endParaRPr lang="fr-FR" sz="1800" b="0" u="none" strike="noStrike">
                  <a:solidFill>
                    <a:srgbClr val="000000"/>
                  </a:solidFill>
                  <a:uFillTx/>
                  <a:latin typeface="Arial"/>
                  <a:ea typeface="Microsoft YaHei"/>
                </a:endParaRPr>
              </a:p>
            </p:txBody>
          </p:sp>
          <p:sp>
            <p:nvSpPr>
              <p:cNvPr id="676" name="Étoile : 5 branches 675"/>
              <p:cNvSpPr/>
              <p:nvPr/>
            </p:nvSpPr>
            <p:spPr>
              <a:xfrm>
                <a:off x="8301960" y="22068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77" name="Étoile : 5 branches 676"/>
              <p:cNvSpPr/>
              <p:nvPr/>
            </p:nvSpPr>
            <p:spPr>
              <a:xfrm>
                <a:off x="8162280" y="62136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78" name="Étoile : 5 branches 677"/>
              <p:cNvSpPr/>
              <p:nvPr/>
            </p:nvSpPr>
            <p:spPr>
              <a:xfrm flipH="1">
                <a:off x="8247240" y="400680"/>
                <a:ext cx="1789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79" name="Étoile : 5 branches 678"/>
              <p:cNvSpPr/>
              <p:nvPr/>
            </p:nvSpPr>
            <p:spPr>
              <a:xfrm>
                <a:off x="8522280" y="54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80" name="Étoile : 5 branches 679"/>
              <p:cNvSpPr/>
              <p:nvPr/>
            </p:nvSpPr>
            <p:spPr>
              <a:xfrm>
                <a:off x="8522280" y="18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81" name="Étoile : 5 branches 680"/>
              <p:cNvSpPr/>
              <p:nvPr/>
            </p:nvSpPr>
            <p:spPr>
              <a:xfrm>
                <a:off x="8123040" y="40068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82" name="Étoile : 5 branches 681"/>
              <p:cNvSpPr/>
              <p:nvPr/>
            </p:nvSpPr>
            <p:spPr>
              <a:xfrm>
                <a:off x="1337040" y="2661120"/>
                <a:ext cx="360000" cy="36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83" name="ZoneTexte 682"/>
              <p:cNvSpPr txBox="1"/>
              <p:nvPr/>
            </p:nvSpPr>
            <p:spPr>
              <a:xfrm>
                <a:off x="1071360" y="2434320"/>
                <a:ext cx="90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Procyon</a:t>
                </a:r>
              </a:p>
            </p:txBody>
          </p:sp>
          <p:sp>
            <p:nvSpPr>
              <p:cNvPr id="684" name="ZoneTexte 683"/>
              <p:cNvSpPr txBox="1"/>
              <p:nvPr/>
            </p:nvSpPr>
            <p:spPr>
              <a:xfrm>
                <a:off x="2890440" y="2397960"/>
                <a:ext cx="108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Bételgeuse</a:t>
                </a:r>
              </a:p>
            </p:txBody>
          </p:sp>
          <p:sp>
            <p:nvSpPr>
              <p:cNvPr id="685" name="ZoneTexte 684"/>
              <p:cNvSpPr txBox="1"/>
              <p:nvPr/>
            </p:nvSpPr>
            <p:spPr>
              <a:xfrm>
                <a:off x="6902280" y="2160000"/>
                <a:ext cx="108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Les Hyades</a:t>
                </a:r>
              </a:p>
            </p:txBody>
          </p:sp>
          <p:sp>
            <p:nvSpPr>
              <p:cNvPr id="686" name="ZoneTexte 685"/>
              <p:cNvSpPr txBox="1"/>
              <p:nvPr/>
            </p:nvSpPr>
            <p:spPr>
              <a:xfrm>
                <a:off x="3430440" y="110520"/>
                <a:ext cx="1260000" cy="42372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Cocher</a:t>
                </a:r>
                <a:endParaRPr lang="fr-FR" sz="1800" b="0" u="none" strike="noStrike">
                  <a:solidFill>
                    <a:srgbClr val="FFFFFF"/>
                  </a:solidFill>
                  <a:uFillTx/>
                  <a:latin typeface="Arial"/>
                </a:endParaRPr>
              </a:p>
            </p:txBody>
          </p:sp>
          <p:sp>
            <p:nvSpPr>
              <p:cNvPr id="687" name="Étoile : 5 branches 686"/>
              <p:cNvSpPr/>
              <p:nvPr/>
            </p:nvSpPr>
            <p:spPr>
              <a:xfrm>
                <a:off x="1771200" y="320400"/>
                <a:ext cx="219240" cy="21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440" rIns="90000" bIns="28440" anchor="ctr">
                <a:noAutofit/>
              </a:bodyPr>
              <a:lstStyle/>
              <a:p>
                <a:endParaRPr lang="fr-FR" sz="1800" b="0" u="none" strike="noStrike">
                  <a:solidFill>
                    <a:srgbClr val="000000"/>
                  </a:solidFill>
                  <a:uFillTx/>
                  <a:latin typeface="Arial"/>
                  <a:ea typeface="Microsoft YaHei"/>
                </a:endParaRPr>
              </a:p>
            </p:txBody>
          </p:sp>
          <p:sp>
            <p:nvSpPr>
              <p:cNvPr id="688" name="Étoile : 5 branches 687"/>
              <p:cNvSpPr/>
              <p:nvPr/>
            </p:nvSpPr>
            <p:spPr>
              <a:xfrm>
                <a:off x="4690440" y="140400"/>
                <a:ext cx="219240" cy="21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440" rIns="90000" bIns="28440" anchor="ctr">
                <a:noAutofit/>
              </a:bodyPr>
              <a:lstStyle/>
              <a:p>
                <a:endParaRPr lang="fr-FR" sz="1800" b="0" u="none" strike="noStrike">
                  <a:solidFill>
                    <a:srgbClr val="000000"/>
                  </a:solidFill>
                  <a:uFillTx/>
                  <a:latin typeface="Arial"/>
                  <a:ea typeface="Microsoft YaHei"/>
                </a:endParaRPr>
              </a:p>
            </p:txBody>
          </p:sp>
          <p:sp>
            <p:nvSpPr>
              <p:cNvPr id="689" name="ZoneTexte 688"/>
              <p:cNvSpPr txBox="1"/>
              <p:nvPr/>
            </p:nvSpPr>
            <p:spPr>
              <a:xfrm>
                <a:off x="1250280" y="87840"/>
                <a:ext cx="720000" cy="29628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Castor</a:t>
                </a:r>
              </a:p>
            </p:txBody>
          </p:sp>
          <p:sp>
            <p:nvSpPr>
              <p:cNvPr id="690" name="ZoneTexte 689"/>
              <p:cNvSpPr txBox="1"/>
              <p:nvPr/>
            </p:nvSpPr>
            <p:spPr>
              <a:xfrm>
                <a:off x="5050440" y="243720"/>
                <a:ext cx="720000" cy="29628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Capella</a:t>
                </a:r>
              </a:p>
            </p:txBody>
          </p:sp>
          <p:sp>
            <p:nvSpPr>
              <p:cNvPr id="691" name="Connecteur droit 690"/>
              <p:cNvSpPr/>
              <p:nvPr/>
            </p:nvSpPr>
            <p:spPr>
              <a:xfrm flipH="1" flipV="1">
                <a:off x="1810440" y="540000"/>
                <a:ext cx="3780000" cy="3600000"/>
              </a:xfrm>
              <a:prstGeom prst="line">
                <a:avLst/>
              </a:prstGeom>
              <a:ln w="36000">
                <a:solidFill>
                  <a:srgbClr val="00CC0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692" name="Étoile : 5 branches 691"/>
              <p:cNvSpPr/>
              <p:nvPr/>
            </p:nvSpPr>
            <p:spPr>
              <a:xfrm rot="405000">
                <a:off x="4488480" y="3473640"/>
                <a:ext cx="276120" cy="3567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93" name="Étoile : 5 branches 692"/>
              <p:cNvSpPr/>
              <p:nvPr/>
            </p:nvSpPr>
            <p:spPr>
              <a:xfrm rot="415200">
                <a:off x="4722480" y="3373200"/>
                <a:ext cx="314640" cy="2325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32760" rIns="90000" bIns="32760" anchor="ctr">
                <a:noAutofit/>
              </a:bodyPr>
              <a:lstStyle/>
              <a:p>
                <a:endParaRPr lang="fr-FR" sz="1800" b="0" u="none" strike="noStrike">
                  <a:solidFill>
                    <a:srgbClr val="000000"/>
                  </a:solidFill>
                  <a:uFillTx/>
                  <a:latin typeface="Arial"/>
                  <a:ea typeface="Microsoft YaHei"/>
                </a:endParaRPr>
              </a:p>
            </p:txBody>
          </p:sp>
          <p:sp>
            <p:nvSpPr>
              <p:cNvPr id="694" name="Étoile : 5 branches 693"/>
              <p:cNvSpPr/>
              <p:nvPr/>
            </p:nvSpPr>
            <p:spPr>
              <a:xfrm rot="393000">
                <a:off x="4983840" y="3225600"/>
                <a:ext cx="228960" cy="30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95" name="Connecteur droit 694"/>
              <p:cNvSpPr/>
              <p:nvPr/>
            </p:nvSpPr>
            <p:spPr>
              <a:xfrm flipH="1" flipV="1">
                <a:off x="4798080" y="540000"/>
                <a:ext cx="61920" cy="2834280"/>
              </a:xfrm>
              <a:prstGeom prst="line">
                <a:avLst/>
              </a:prstGeom>
              <a:ln w="36000">
                <a:solidFill>
                  <a:srgbClr val="00CC0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696" name="Connecteur droit 695"/>
              <p:cNvSpPr/>
              <p:nvPr/>
            </p:nvSpPr>
            <p:spPr>
              <a:xfrm flipH="1">
                <a:off x="1739160" y="2520000"/>
                <a:ext cx="3491280" cy="255240"/>
              </a:xfrm>
              <a:prstGeom prst="line">
                <a:avLst/>
              </a:prstGeom>
              <a:ln w="36000">
                <a:solidFill>
                  <a:srgbClr val="00CC0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697" name="Étoile : 5 branches 696"/>
              <p:cNvSpPr/>
              <p:nvPr/>
            </p:nvSpPr>
            <p:spPr>
              <a:xfrm>
                <a:off x="6238440" y="1620000"/>
                <a:ext cx="540000" cy="54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698" name="Étoile : 5 branches 697"/>
              <p:cNvSpPr/>
              <p:nvPr/>
            </p:nvSpPr>
            <p:spPr>
              <a:xfrm>
                <a:off x="6710760" y="180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699" name="ZoneTexte 698"/>
              <p:cNvSpPr txBox="1"/>
              <p:nvPr/>
            </p:nvSpPr>
            <p:spPr>
              <a:xfrm>
                <a:off x="6130440" y="4140000"/>
                <a:ext cx="54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Rigel</a:t>
                </a:r>
              </a:p>
            </p:txBody>
          </p:sp>
          <p:sp>
            <p:nvSpPr>
              <p:cNvPr id="700" name="Étoile : 5 branches 699"/>
              <p:cNvSpPr/>
              <p:nvPr/>
            </p:nvSpPr>
            <p:spPr>
              <a:xfrm>
                <a:off x="3790440" y="2340000"/>
                <a:ext cx="540000" cy="540000"/>
              </a:xfrm>
              <a:prstGeom prst="star5">
                <a:avLst/>
              </a:prstGeom>
              <a:solidFill>
                <a:srgbClr val="FF6600"/>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a typeface="Microsoft YaHei"/>
                </a:endParaRPr>
              </a:p>
            </p:txBody>
          </p:sp>
          <p:sp>
            <p:nvSpPr>
              <p:cNvPr id="701" name="ZoneTexte 700"/>
              <p:cNvSpPr txBox="1"/>
              <p:nvPr/>
            </p:nvSpPr>
            <p:spPr>
              <a:xfrm>
                <a:off x="5410440" y="1980000"/>
                <a:ext cx="900000" cy="261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Bellatrix</a:t>
                </a:r>
              </a:p>
            </p:txBody>
          </p:sp>
          <p:sp>
            <p:nvSpPr>
              <p:cNvPr id="702" name="ZoneTexte 701"/>
              <p:cNvSpPr txBox="1"/>
              <p:nvPr/>
            </p:nvSpPr>
            <p:spPr>
              <a:xfrm>
                <a:off x="7030440" y="3060000"/>
                <a:ext cx="2520000" cy="1080000"/>
              </a:xfrm>
              <a:prstGeom prst="rect">
                <a:avLst/>
              </a:prstGeom>
              <a:noFill/>
              <a:ln w="0">
                <a:noFill/>
              </a:ln>
            </p:spPr>
            <p:txBody>
              <a:bodyPr lIns="90000" tIns="45000" rIns="90000" bIns="45000" anchor="t">
                <a:noAutofit/>
              </a:bodyPr>
              <a:lstStyle/>
              <a:p>
                <a:pPr marL="180000" algn="just">
                  <a:lnSpc>
                    <a:spcPct val="100000"/>
                  </a:lnSpc>
                  <a:spcBef>
                    <a:spcPts val="1417"/>
                  </a:spcBef>
                  <a:spcAft>
                    <a:spcPts val="1417"/>
                  </a:spcAft>
                </a:pPr>
                <a:r>
                  <a:rPr lang="fr-FR" sz="1200" b="0" u="none" strike="noStrike">
                    <a:solidFill>
                      <a:srgbClr val="FFFFFF"/>
                    </a:solidFill>
                    <a:uFillTx/>
                    <a:latin typeface="Times New Roman"/>
                    <a:ea typeface="Microsoft YaHei"/>
                  </a:rPr>
                  <a:t>Si vous partez d’Alnilan, en frôlant Raselgeuse-Meissa sur la droite Vous trouverez le Cocher avec sa lumineuse Capella.</a:t>
                </a:r>
                <a:endParaRPr lang="fr-FR" sz="1200" b="0" u="none" strike="noStrike">
                  <a:solidFill>
                    <a:srgbClr val="FFFFFF"/>
                  </a:solidFill>
                  <a:uFillTx/>
                  <a:latin typeface="Arial"/>
                </a:endParaRPr>
              </a:p>
            </p:txBody>
          </p:sp>
          <p:sp>
            <p:nvSpPr>
              <p:cNvPr id="703" name="Étoile : 5 branches 702"/>
              <p:cNvSpPr/>
              <p:nvPr/>
            </p:nvSpPr>
            <p:spPr>
              <a:xfrm>
                <a:off x="6947640" y="149544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grpSp>
      </p:gr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4" name="ZoneTexte 703"/>
          <p:cNvSpPr txBox="1"/>
          <p:nvPr/>
        </p:nvSpPr>
        <p:spPr>
          <a:xfrm>
            <a:off x="1080000" y="5053680"/>
            <a:ext cx="1800000" cy="34632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Arial"/>
              </a:rPr>
              <a:t>Le grand chien</a:t>
            </a:r>
            <a:endParaRPr lang="fr-FR" sz="1800" b="0" u="none" strike="noStrike">
              <a:solidFill>
                <a:srgbClr val="FFFFFF"/>
              </a:solidFill>
              <a:uFillTx/>
              <a:latin typeface="Arial"/>
            </a:endParaRPr>
          </a:p>
        </p:txBody>
      </p:sp>
      <p:sp>
        <p:nvSpPr>
          <p:cNvPr id="705" name="ZoneTexte 704"/>
          <p:cNvSpPr txBox="1"/>
          <p:nvPr/>
        </p:nvSpPr>
        <p:spPr>
          <a:xfrm>
            <a:off x="0" y="2984400"/>
            <a:ext cx="1440000" cy="43560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petit chien</a:t>
            </a:r>
            <a:endParaRPr lang="fr-FR" sz="1800" b="0" u="none" strike="noStrike">
              <a:solidFill>
                <a:srgbClr val="FFFFFF"/>
              </a:solidFill>
              <a:uFillTx/>
              <a:latin typeface="Arial"/>
            </a:endParaRPr>
          </a:p>
        </p:txBody>
      </p:sp>
      <p:sp>
        <p:nvSpPr>
          <p:cNvPr id="706" name="ZoneTexte 705"/>
          <p:cNvSpPr txBox="1"/>
          <p:nvPr/>
        </p:nvSpPr>
        <p:spPr>
          <a:xfrm>
            <a:off x="3200760" y="5220000"/>
            <a:ext cx="75924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Sirius</a:t>
            </a:r>
          </a:p>
        </p:txBody>
      </p:sp>
      <p:sp>
        <p:nvSpPr>
          <p:cNvPr id="707" name="ZoneTexte 706"/>
          <p:cNvSpPr txBox="1"/>
          <p:nvPr/>
        </p:nvSpPr>
        <p:spPr>
          <a:xfrm>
            <a:off x="9000000" y="360000"/>
            <a:ext cx="900000" cy="54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Les Pléiades</a:t>
            </a:r>
          </a:p>
        </p:txBody>
      </p:sp>
      <p:grpSp>
        <p:nvGrpSpPr>
          <p:cNvPr id="708" name="Groupe 707"/>
          <p:cNvGrpSpPr/>
          <p:nvPr/>
        </p:nvGrpSpPr>
        <p:grpSpPr>
          <a:xfrm>
            <a:off x="540000" y="87840"/>
            <a:ext cx="9180000" cy="5171760"/>
            <a:chOff x="540000" y="87840"/>
            <a:chExt cx="9180000" cy="5171760"/>
          </a:xfrm>
        </p:grpSpPr>
        <p:sp>
          <p:nvSpPr>
            <p:cNvPr id="709" name="Étoile : 5 branches 708"/>
            <p:cNvSpPr/>
            <p:nvPr/>
          </p:nvSpPr>
          <p:spPr>
            <a:xfrm>
              <a:off x="1440000" y="500400"/>
              <a:ext cx="219240" cy="21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440" rIns="90000" bIns="28440" anchor="ctr">
              <a:noAutofit/>
            </a:bodyPr>
            <a:lstStyle/>
            <a:p>
              <a:endParaRPr lang="fr-FR" sz="1800" b="0" u="none" strike="noStrike">
                <a:solidFill>
                  <a:srgbClr val="000000"/>
                </a:solidFill>
                <a:uFillTx/>
                <a:latin typeface="Arial"/>
                <a:ea typeface="Microsoft YaHei"/>
              </a:endParaRPr>
            </a:p>
          </p:txBody>
        </p:sp>
        <p:sp>
          <p:nvSpPr>
            <p:cNvPr id="710" name="ZoneTexte 709"/>
            <p:cNvSpPr txBox="1"/>
            <p:nvPr/>
          </p:nvSpPr>
          <p:spPr>
            <a:xfrm>
              <a:off x="5220000" y="4876560"/>
              <a:ext cx="1260000" cy="34344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Lièvre</a:t>
              </a:r>
              <a:endParaRPr lang="fr-FR" sz="1800" b="0" u="none" strike="noStrike">
                <a:solidFill>
                  <a:srgbClr val="FFFFFF"/>
                </a:solidFill>
                <a:uFillTx/>
                <a:latin typeface="Arial"/>
              </a:endParaRPr>
            </a:p>
          </p:txBody>
        </p:sp>
        <p:sp>
          <p:nvSpPr>
            <p:cNvPr id="711" name="ZoneTexte 710"/>
            <p:cNvSpPr txBox="1"/>
            <p:nvPr/>
          </p:nvSpPr>
          <p:spPr>
            <a:xfrm>
              <a:off x="5400000" y="1080000"/>
              <a:ext cx="1620000" cy="34344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Taureau</a:t>
              </a:r>
              <a:endParaRPr lang="fr-FR" sz="1800" b="0" u="none" strike="noStrike">
                <a:solidFill>
                  <a:srgbClr val="FFFFFF"/>
                </a:solidFill>
                <a:uFillTx/>
                <a:latin typeface="Arial"/>
              </a:endParaRPr>
            </a:p>
          </p:txBody>
        </p:sp>
        <p:sp>
          <p:nvSpPr>
            <p:cNvPr id="712" name="ZoneTexte 711"/>
            <p:cNvSpPr txBox="1"/>
            <p:nvPr/>
          </p:nvSpPr>
          <p:spPr>
            <a:xfrm>
              <a:off x="540000" y="794880"/>
              <a:ext cx="1620000" cy="46512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Les Gémeaux</a:t>
              </a:r>
              <a:endParaRPr lang="fr-FR" sz="1800" b="0" u="none" strike="noStrike">
                <a:solidFill>
                  <a:srgbClr val="FFFFFF"/>
                </a:solidFill>
                <a:uFillTx/>
                <a:latin typeface="Arial"/>
              </a:endParaRPr>
            </a:p>
          </p:txBody>
        </p:sp>
        <p:sp>
          <p:nvSpPr>
            <p:cNvPr id="713" name="Étoile : 5 branches 712"/>
            <p:cNvSpPr/>
            <p:nvPr/>
          </p:nvSpPr>
          <p:spPr>
            <a:xfrm>
              <a:off x="4500000" y="4320000"/>
              <a:ext cx="360000" cy="3999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714" name="Étoile : 5 branches 713"/>
            <p:cNvSpPr/>
            <p:nvPr/>
          </p:nvSpPr>
          <p:spPr>
            <a:xfrm>
              <a:off x="5400000" y="2340000"/>
              <a:ext cx="360000" cy="396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715" name="Étoile : 5 branches 714"/>
            <p:cNvSpPr/>
            <p:nvPr/>
          </p:nvSpPr>
          <p:spPr>
            <a:xfrm>
              <a:off x="5760000" y="3960000"/>
              <a:ext cx="540000" cy="54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716" name="Étoile : 5 branches 715"/>
            <p:cNvSpPr/>
            <p:nvPr/>
          </p:nvSpPr>
          <p:spPr>
            <a:xfrm>
              <a:off x="4787640" y="1980000"/>
              <a:ext cx="180000" cy="18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15120" rIns="90000" bIns="15120" anchor="ctr">
              <a:noAutofit/>
            </a:bodyPr>
            <a:lstStyle/>
            <a:p>
              <a:endParaRPr lang="fr-FR" sz="1800" b="0" u="none" strike="noStrike">
                <a:solidFill>
                  <a:srgbClr val="000000"/>
                </a:solidFill>
                <a:uFillTx/>
                <a:latin typeface="Arial"/>
                <a:ea typeface="Microsoft YaHei"/>
              </a:endParaRPr>
            </a:p>
          </p:txBody>
        </p:sp>
        <p:sp>
          <p:nvSpPr>
            <p:cNvPr id="717" name="Étoile : 5 branches 716"/>
            <p:cNvSpPr/>
            <p:nvPr/>
          </p:nvSpPr>
          <p:spPr>
            <a:xfrm>
              <a:off x="7079400" y="16848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718" name="Étoile : 5 branches 717"/>
            <p:cNvSpPr/>
            <p:nvPr/>
          </p:nvSpPr>
          <p:spPr>
            <a:xfrm>
              <a:off x="6622200" y="128052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719" name="Étoile : 5 branches 718"/>
            <p:cNvSpPr/>
            <p:nvPr/>
          </p:nvSpPr>
          <p:spPr>
            <a:xfrm>
              <a:off x="8831520" y="36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720" name="Étoile : 5 branches 719"/>
            <p:cNvSpPr/>
            <p:nvPr/>
          </p:nvSpPr>
          <p:spPr>
            <a:xfrm flipV="1">
              <a:off x="6842520" y="129924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721" name="Étoile : 5 branches 720"/>
            <p:cNvSpPr/>
            <p:nvPr/>
          </p:nvSpPr>
          <p:spPr>
            <a:xfrm>
              <a:off x="7345080" y="1495440"/>
              <a:ext cx="220320" cy="3045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722" name="Étoile : 5 branches 721"/>
            <p:cNvSpPr/>
            <p:nvPr/>
          </p:nvSpPr>
          <p:spPr>
            <a:xfrm>
              <a:off x="8471520" y="22068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723" name="Étoile : 5 branches 722"/>
            <p:cNvSpPr/>
            <p:nvPr/>
          </p:nvSpPr>
          <p:spPr>
            <a:xfrm>
              <a:off x="8331840" y="62136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724" name="Étoile : 5 branches 723"/>
            <p:cNvSpPr/>
            <p:nvPr/>
          </p:nvSpPr>
          <p:spPr>
            <a:xfrm flipH="1">
              <a:off x="8416800" y="400680"/>
              <a:ext cx="1789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725" name="Étoile : 5 branches 724"/>
            <p:cNvSpPr/>
            <p:nvPr/>
          </p:nvSpPr>
          <p:spPr>
            <a:xfrm>
              <a:off x="8691840" y="54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726" name="Étoile : 5 branches 725"/>
            <p:cNvSpPr/>
            <p:nvPr/>
          </p:nvSpPr>
          <p:spPr>
            <a:xfrm>
              <a:off x="8691840" y="18000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727" name="Étoile : 5 branches 726"/>
            <p:cNvSpPr/>
            <p:nvPr/>
          </p:nvSpPr>
          <p:spPr>
            <a:xfrm>
              <a:off x="8292600" y="40068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728" name="Étoile : 5 branches 727"/>
            <p:cNvSpPr/>
            <p:nvPr/>
          </p:nvSpPr>
          <p:spPr>
            <a:xfrm>
              <a:off x="3020760" y="5040000"/>
              <a:ext cx="219240" cy="21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440" rIns="90000" bIns="28440" anchor="ctr">
              <a:noAutofit/>
            </a:bodyPr>
            <a:lstStyle/>
            <a:p>
              <a:endParaRPr lang="fr-FR" sz="1800" b="0" u="none" strike="noStrike">
                <a:solidFill>
                  <a:srgbClr val="000000"/>
                </a:solidFill>
                <a:uFillTx/>
                <a:latin typeface="Arial"/>
                <a:ea typeface="Microsoft YaHei"/>
              </a:endParaRPr>
            </a:p>
          </p:txBody>
        </p:sp>
        <p:sp>
          <p:nvSpPr>
            <p:cNvPr id="729" name="Étoile : 5 branches 728"/>
            <p:cNvSpPr/>
            <p:nvPr/>
          </p:nvSpPr>
          <p:spPr>
            <a:xfrm>
              <a:off x="1506600" y="2661120"/>
              <a:ext cx="360000" cy="36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730" name="ZoneTexte 729"/>
            <p:cNvSpPr txBox="1"/>
            <p:nvPr/>
          </p:nvSpPr>
          <p:spPr>
            <a:xfrm>
              <a:off x="2520000" y="3331080"/>
              <a:ext cx="1080000" cy="628920"/>
            </a:xfrm>
            <a:prstGeom prst="rect">
              <a:avLst/>
            </a:prstGeom>
            <a:noFill/>
            <a:ln w="0">
              <a:noFill/>
            </a:ln>
          </p:spPr>
          <p:txBody>
            <a:bodyPr lIns="90000" tIns="45000" rIns="90000" bIns="45000" anchor="t">
              <a:noAutofit/>
            </a:bodyPr>
            <a:lstStyle/>
            <a:p>
              <a:r>
                <a:rPr lang="fr-FR" sz="1800" b="0" u="none" strike="noStrike">
                  <a:solidFill>
                    <a:srgbClr val="FFFFFF"/>
                  </a:solidFill>
                  <a:uFillTx/>
                  <a:latin typeface="Arial"/>
                </a:rPr>
                <a:t>Triangle d’hiver</a:t>
              </a:r>
            </a:p>
          </p:txBody>
        </p:sp>
        <p:sp>
          <p:nvSpPr>
            <p:cNvPr id="731" name="ZoneTexte 730"/>
            <p:cNvSpPr txBox="1"/>
            <p:nvPr/>
          </p:nvSpPr>
          <p:spPr>
            <a:xfrm>
              <a:off x="1240920" y="2434320"/>
              <a:ext cx="90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Procyon</a:t>
              </a:r>
            </a:p>
          </p:txBody>
        </p:sp>
        <p:sp>
          <p:nvSpPr>
            <p:cNvPr id="732" name="ZoneTexte 731"/>
            <p:cNvSpPr txBox="1"/>
            <p:nvPr/>
          </p:nvSpPr>
          <p:spPr>
            <a:xfrm>
              <a:off x="3060000" y="2397960"/>
              <a:ext cx="108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Bételgeuse</a:t>
              </a:r>
            </a:p>
          </p:txBody>
        </p:sp>
        <p:sp>
          <p:nvSpPr>
            <p:cNvPr id="733" name="ZoneTexte 732"/>
            <p:cNvSpPr txBox="1"/>
            <p:nvPr/>
          </p:nvSpPr>
          <p:spPr>
            <a:xfrm>
              <a:off x="7071840" y="2160000"/>
              <a:ext cx="108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Les Hyades</a:t>
              </a:r>
            </a:p>
          </p:txBody>
        </p:sp>
        <p:sp>
          <p:nvSpPr>
            <p:cNvPr id="734" name="ZoneTexte 733"/>
            <p:cNvSpPr txBox="1"/>
            <p:nvPr/>
          </p:nvSpPr>
          <p:spPr>
            <a:xfrm>
              <a:off x="3600000" y="110520"/>
              <a:ext cx="1260000" cy="423720"/>
            </a:xfrm>
            <a:prstGeom prst="rect">
              <a:avLst/>
            </a:prstGeom>
            <a:noFill/>
            <a:ln w="0">
              <a:noFill/>
            </a:ln>
          </p:spPr>
          <p:txBody>
            <a:bodyPr lIns="90000" tIns="45000" rIns="90000" bIns="45000" anchor="t">
              <a:noAutofit/>
            </a:bodyPr>
            <a:lstStyle/>
            <a:p>
              <a:r>
                <a:rPr lang="fr-FR" sz="1800" b="0" u="none" strike="noStrike">
                  <a:solidFill>
                    <a:srgbClr val="CC0000"/>
                  </a:solidFill>
                  <a:uFillTx/>
                  <a:latin typeface="Times New Roman"/>
                </a:rPr>
                <a:t>Le Cocher</a:t>
              </a:r>
              <a:endParaRPr lang="fr-FR" sz="1800" b="0" u="none" strike="noStrike">
                <a:solidFill>
                  <a:srgbClr val="FFFFFF"/>
                </a:solidFill>
                <a:uFillTx/>
                <a:latin typeface="Arial"/>
              </a:endParaRPr>
            </a:p>
          </p:txBody>
        </p:sp>
        <p:sp>
          <p:nvSpPr>
            <p:cNvPr id="735" name="Étoile : 5 branches 734"/>
            <p:cNvSpPr/>
            <p:nvPr/>
          </p:nvSpPr>
          <p:spPr>
            <a:xfrm>
              <a:off x="1940760" y="320400"/>
              <a:ext cx="219240" cy="21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440" rIns="90000" bIns="28440" anchor="ctr">
              <a:noAutofit/>
            </a:bodyPr>
            <a:lstStyle/>
            <a:p>
              <a:endParaRPr lang="fr-FR" sz="1800" b="0" u="none" strike="noStrike">
                <a:solidFill>
                  <a:srgbClr val="000000"/>
                </a:solidFill>
                <a:uFillTx/>
                <a:latin typeface="Arial"/>
                <a:ea typeface="Microsoft YaHei"/>
              </a:endParaRPr>
            </a:p>
          </p:txBody>
        </p:sp>
        <p:sp>
          <p:nvSpPr>
            <p:cNvPr id="736" name="Étoile : 5 branches 735"/>
            <p:cNvSpPr/>
            <p:nvPr/>
          </p:nvSpPr>
          <p:spPr>
            <a:xfrm>
              <a:off x="4860000" y="140400"/>
              <a:ext cx="288000" cy="288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737" name="ZoneTexte 736"/>
            <p:cNvSpPr txBox="1"/>
            <p:nvPr/>
          </p:nvSpPr>
          <p:spPr>
            <a:xfrm>
              <a:off x="1419840" y="87840"/>
              <a:ext cx="720000" cy="29628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Castor</a:t>
              </a:r>
            </a:p>
          </p:txBody>
        </p:sp>
        <p:sp>
          <p:nvSpPr>
            <p:cNvPr id="738" name="ZoneTexte 737"/>
            <p:cNvSpPr txBox="1"/>
            <p:nvPr/>
          </p:nvSpPr>
          <p:spPr>
            <a:xfrm>
              <a:off x="869760" y="254520"/>
              <a:ext cx="720000" cy="29628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Pollux</a:t>
              </a:r>
            </a:p>
          </p:txBody>
        </p:sp>
        <p:sp>
          <p:nvSpPr>
            <p:cNvPr id="739" name="ZoneTexte 738"/>
            <p:cNvSpPr txBox="1"/>
            <p:nvPr/>
          </p:nvSpPr>
          <p:spPr>
            <a:xfrm>
              <a:off x="5220000" y="243720"/>
              <a:ext cx="720000" cy="29628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Capella</a:t>
              </a:r>
            </a:p>
          </p:txBody>
        </p:sp>
        <p:sp>
          <p:nvSpPr>
            <p:cNvPr id="740" name="Connecteur droit 739"/>
            <p:cNvSpPr/>
            <p:nvPr/>
          </p:nvSpPr>
          <p:spPr>
            <a:xfrm flipH="1">
              <a:off x="3382200" y="325800"/>
              <a:ext cx="5379840" cy="4714200"/>
            </a:xfrm>
            <a:prstGeom prst="line">
              <a:avLst/>
            </a:prstGeom>
            <a:ln w="36000">
              <a:solidFill>
                <a:srgbClr val="00CC00"/>
              </a:solidFill>
              <a:round/>
              <a:headEnd type="triangle" w="med" len="med"/>
              <a:tailEnd type="triangle" w="med" len="med"/>
            </a:ln>
          </p:spPr>
          <p:style>
            <a:lnRef idx="0">
              <a:scrgbClr r="0" g="0" b="0"/>
            </a:lnRef>
            <a:fillRef idx="0">
              <a:scrgbClr r="0" g="0" b="0"/>
            </a:fillRef>
            <a:effectRef idx="0">
              <a:scrgbClr r="0" g="0" b="0"/>
            </a:effectRef>
            <a:fontRef idx="minor"/>
          </p:style>
          <p:txBody>
            <a:bodyPr lIns="108000" tIns="63000" rIns="108000" bIns="63000" anchor="ctr">
              <a:noAutofit/>
            </a:bodyPr>
            <a:lstStyle/>
            <a:p>
              <a:endParaRPr lang="fr-FR" sz="1800" b="0" u="none" strike="noStrike">
                <a:solidFill>
                  <a:srgbClr val="000000"/>
                </a:solidFill>
                <a:uFillTx/>
                <a:latin typeface="Arial"/>
              </a:endParaRPr>
            </a:p>
          </p:txBody>
        </p:sp>
        <p:sp>
          <p:nvSpPr>
            <p:cNvPr id="741" name="Connecteur droit 740"/>
            <p:cNvSpPr/>
            <p:nvPr/>
          </p:nvSpPr>
          <p:spPr>
            <a:xfrm flipH="1" flipV="1">
              <a:off x="1980000" y="540000"/>
              <a:ext cx="3780000" cy="3600000"/>
            </a:xfrm>
            <a:prstGeom prst="line">
              <a:avLst/>
            </a:prstGeom>
            <a:ln w="36000">
              <a:solidFill>
                <a:srgbClr val="00CC0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742" name="Connecteur droit 741"/>
            <p:cNvSpPr/>
            <p:nvPr/>
          </p:nvSpPr>
          <p:spPr>
            <a:xfrm>
              <a:off x="1800000" y="3060000"/>
              <a:ext cx="1220760" cy="1980000"/>
            </a:xfrm>
            <a:prstGeom prst="line">
              <a:avLst/>
            </a:prstGeom>
            <a:ln w="36000">
              <a:solidFill>
                <a:srgbClr val="FFCC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743" name="Connecteur droit 742"/>
            <p:cNvSpPr/>
            <p:nvPr/>
          </p:nvSpPr>
          <p:spPr>
            <a:xfrm flipH="1">
              <a:off x="3245040" y="2880000"/>
              <a:ext cx="1074960" cy="2160000"/>
            </a:xfrm>
            <a:prstGeom prst="line">
              <a:avLst/>
            </a:prstGeom>
            <a:ln w="36000">
              <a:solidFill>
                <a:srgbClr val="FFCC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744" name="Étoile : 5 branches 743"/>
            <p:cNvSpPr/>
            <p:nvPr/>
          </p:nvSpPr>
          <p:spPr>
            <a:xfrm rot="405000">
              <a:off x="4658040" y="3473640"/>
              <a:ext cx="276120" cy="3567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745" name="Étoile : 5 branches 744"/>
            <p:cNvSpPr/>
            <p:nvPr/>
          </p:nvSpPr>
          <p:spPr>
            <a:xfrm rot="415200">
              <a:off x="4892040" y="3373200"/>
              <a:ext cx="314640" cy="23256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32760" rIns="90000" bIns="32760" anchor="ctr">
              <a:noAutofit/>
            </a:bodyPr>
            <a:lstStyle/>
            <a:p>
              <a:endParaRPr lang="fr-FR" sz="1800" b="0" u="none" strike="noStrike">
                <a:solidFill>
                  <a:srgbClr val="000000"/>
                </a:solidFill>
                <a:uFillTx/>
                <a:latin typeface="Arial"/>
                <a:ea typeface="Microsoft YaHei"/>
              </a:endParaRPr>
            </a:p>
          </p:txBody>
        </p:sp>
        <p:sp>
          <p:nvSpPr>
            <p:cNvPr id="746" name="Étoile : 5 branches 745"/>
            <p:cNvSpPr/>
            <p:nvPr/>
          </p:nvSpPr>
          <p:spPr>
            <a:xfrm rot="393000">
              <a:off x="5153400" y="3225600"/>
              <a:ext cx="228960" cy="3096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747" name="Connecteur droit 746"/>
            <p:cNvSpPr/>
            <p:nvPr/>
          </p:nvSpPr>
          <p:spPr>
            <a:xfrm flipH="1" flipV="1">
              <a:off x="4967640" y="540000"/>
              <a:ext cx="252360" cy="2834280"/>
            </a:xfrm>
            <a:prstGeom prst="line">
              <a:avLst/>
            </a:prstGeom>
            <a:ln w="36000">
              <a:solidFill>
                <a:srgbClr val="00CC0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748" name="Connecteur droit 747"/>
            <p:cNvSpPr/>
            <p:nvPr/>
          </p:nvSpPr>
          <p:spPr>
            <a:xfrm flipH="1">
              <a:off x="1908720" y="2520000"/>
              <a:ext cx="3491280" cy="255240"/>
            </a:xfrm>
            <a:prstGeom prst="line">
              <a:avLst/>
            </a:prstGeom>
            <a:ln w="36000">
              <a:solidFill>
                <a:srgbClr val="00CC0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749" name="Étoile : 5 branches 748"/>
            <p:cNvSpPr/>
            <p:nvPr/>
          </p:nvSpPr>
          <p:spPr>
            <a:xfrm>
              <a:off x="6408000" y="1620000"/>
              <a:ext cx="540000" cy="54000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Microsoft YaHei"/>
              </a:endParaRPr>
            </a:p>
          </p:txBody>
        </p:sp>
        <p:sp>
          <p:nvSpPr>
            <p:cNvPr id="750" name="Étoile : 5 branches 749"/>
            <p:cNvSpPr/>
            <p:nvPr/>
          </p:nvSpPr>
          <p:spPr>
            <a:xfrm>
              <a:off x="6850440" y="170388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sp>
          <p:nvSpPr>
            <p:cNvPr id="751" name="ZoneTexte 750"/>
            <p:cNvSpPr txBox="1"/>
            <p:nvPr/>
          </p:nvSpPr>
          <p:spPr>
            <a:xfrm>
              <a:off x="6300000" y="4140000"/>
              <a:ext cx="540000" cy="360000"/>
            </a:xfrm>
            <a:prstGeom prst="rect">
              <a:avLst/>
            </a:prstGeom>
            <a:noFill/>
            <a:ln w="0">
              <a:noFill/>
            </a:ln>
          </p:spPr>
          <p:txBody>
            <a:bodyPr lIns="90000" tIns="45000" rIns="90000" bIns="45000" anchor="t">
              <a:noAutofit/>
            </a:bodyPr>
            <a:lstStyle/>
            <a:p>
              <a:r>
                <a:rPr lang="fr-FR" sz="1200" b="0" u="none" strike="noStrike">
                  <a:solidFill>
                    <a:srgbClr val="FFFFFF"/>
                  </a:solidFill>
                  <a:uFillTx/>
                  <a:latin typeface="Arial"/>
                </a:rPr>
                <a:t>Rigel</a:t>
              </a:r>
            </a:p>
          </p:txBody>
        </p:sp>
        <p:sp>
          <p:nvSpPr>
            <p:cNvPr id="752" name="Étoile : 5 branches 751"/>
            <p:cNvSpPr/>
            <p:nvPr/>
          </p:nvSpPr>
          <p:spPr>
            <a:xfrm>
              <a:off x="3960000" y="2340000"/>
              <a:ext cx="540000" cy="540000"/>
            </a:xfrm>
            <a:prstGeom prst="star5">
              <a:avLst/>
            </a:prstGeom>
            <a:solidFill>
              <a:srgbClr val="FF6600"/>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a typeface="Microsoft YaHei"/>
              </a:endParaRPr>
            </a:p>
          </p:txBody>
        </p:sp>
        <p:sp>
          <p:nvSpPr>
            <p:cNvPr id="753" name="Connecteur droit 752"/>
            <p:cNvSpPr/>
            <p:nvPr/>
          </p:nvSpPr>
          <p:spPr>
            <a:xfrm flipH="1">
              <a:off x="1800000" y="2700000"/>
              <a:ext cx="2340000" cy="180000"/>
            </a:xfrm>
            <a:prstGeom prst="line">
              <a:avLst/>
            </a:prstGeom>
            <a:ln w="36000">
              <a:solidFill>
                <a:srgbClr val="FFCC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754" name="ZoneTexte 753"/>
            <p:cNvSpPr txBox="1"/>
            <p:nvPr/>
          </p:nvSpPr>
          <p:spPr>
            <a:xfrm>
              <a:off x="7200000" y="3240000"/>
              <a:ext cx="2520000" cy="2014200"/>
            </a:xfrm>
            <a:prstGeom prst="rect">
              <a:avLst/>
            </a:prstGeom>
            <a:noFill/>
            <a:ln w="0">
              <a:noFill/>
            </a:ln>
          </p:spPr>
          <p:txBody>
            <a:bodyPr lIns="90000" tIns="45000" rIns="90000" bIns="45000" anchor="t">
              <a:noAutofit/>
            </a:bodyPr>
            <a:lstStyle/>
            <a:p>
              <a:pPr marL="180000" algn="just">
                <a:lnSpc>
                  <a:spcPct val="100000"/>
                </a:lnSpc>
                <a:spcBef>
                  <a:spcPts val="1417"/>
                </a:spcBef>
                <a:spcAft>
                  <a:spcPts val="1417"/>
                </a:spcAft>
              </a:pPr>
              <a:endParaRPr lang="fr-FR" sz="1200" b="0" u="none" strike="noStrike">
                <a:solidFill>
                  <a:srgbClr val="FFFFFF"/>
                </a:solidFill>
                <a:uFillTx/>
                <a:latin typeface="Arial"/>
              </a:endParaRPr>
            </a:p>
            <a:p>
              <a:pPr marL="180000" algn="just">
                <a:lnSpc>
                  <a:spcPct val="100000"/>
                </a:lnSpc>
                <a:spcBef>
                  <a:spcPts val="1417"/>
                </a:spcBef>
                <a:spcAft>
                  <a:spcPts val="1417"/>
                </a:spcAft>
              </a:pPr>
              <a:r>
                <a:rPr lang="fr-FR" sz="1200" b="0" u="none" strike="noStrike">
                  <a:solidFill>
                    <a:srgbClr val="FFFFFF"/>
                  </a:solidFill>
                  <a:uFillTx/>
                  <a:latin typeface="Times New Roman"/>
                  <a:ea typeface="Microsoft YaHei"/>
                </a:rPr>
                <a:t>Il nous reste à admirer le splendide triangle équatorial d’hiver que forment Bételgeuse, Sirius et Procyon.</a:t>
              </a:r>
              <a:endParaRPr lang="fr-FR" sz="1200" b="0" u="none" strike="noStrike">
                <a:solidFill>
                  <a:srgbClr val="FFFFFF"/>
                </a:solidFill>
                <a:uFillTx/>
                <a:latin typeface="Arial"/>
              </a:endParaRPr>
            </a:p>
          </p:txBody>
        </p:sp>
        <p:sp>
          <p:nvSpPr>
            <p:cNvPr id="755" name="Étoile : 5 branches 754"/>
            <p:cNvSpPr/>
            <p:nvPr/>
          </p:nvSpPr>
          <p:spPr>
            <a:xfrm>
              <a:off x="7088760" y="1397520"/>
              <a:ext cx="220320" cy="220680"/>
            </a:xfrm>
            <a:prstGeom prst="star5">
              <a:avLst/>
            </a:prstGeom>
            <a:solidFill>
              <a:srgbClr val="99CCCC"/>
            </a:solidFill>
            <a:ln w="0">
              <a:solidFill>
                <a:srgbClr val="3465A4"/>
              </a:solidFill>
            </a:ln>
          </p:spPr>
          <p:style>
            <a:lnRef idx="0">
              <a:scrgbClr r="0" g="0" b="0"/>
            </a:lnRef>
            <a:fillRef idx="0">
              <a:scrgbClr r="0" g="0" b="0"/>
            </a:fillRef>
            <a:effectRef idx="0">
              <a:scrgbClr r="0" g="0" b="0"/>
            </a:effectRef>
            <a:fontRef idx="minor"/>
          </p:style>
          <p:txBody>
            <a:bodyPr lIns="90000" tIns="28800" rIns="90000" bIns="28800" anchor="ctr">
              <a:noAutofit/>
            </a:bodyPr>
            <a:lstStyle/>
            <a:p>
              <a:endParaRPr lang="fr-FR" sz="1800" b="0" u="none" strike="noStrike">
                <a:solidFill>
                  <a:srgbClr val="000000"/>
                </a:solidFill>
                <a:uFillTx/>
                <a:latin typeface="Arial"/>
                <a:ea typeface="Microsoft YaHei"/>
              </a:endParaRPr>
            </a:p>
          </p:txBody>
        </p:sp>
      </p:gr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7" name="PlaceHolder 1"/>
          <p:cNvSpPr>
            <a:spLocks noGrp="1"/>
          </p:cNvSpPr>
          <p:nvPr>
            <p:ph type="title"/>
          </p:nvPr>
        </p:nvSpPr>
        <p:spPr>
          <a:xfrm>
            <a:off x="720000" y="180000"/>
            <a:ext cx="7920000" cy="608400"/>
          </a:xfrm>
          <a:prstGeom prst="rect">
            <a:avLst/>
          </a:prstGeom>
          <a:solidFill>
            <a:srgbClr val="000000"/>
          </a:solidFill>
          <a:ln w="36000">
            <a:noFill/>
          </a:ln>
        </p:spPr>
        <p:txBody>
          <a:bodyPr lIns="0" tIns="0" rIns="0" bIns="0" anchor="ctr">
            <a:noAutofit/>
          </a:bodyPr>
          <a:lstStyle/>
          <a:p>
            <a:pPr indent="0" algn="ctr">
              <a:buNone/>
            </a:pPr>
            <a:r>
              <a:rPr lang="fr-FR" sz="3600" b="0" u="none" strike="noStrike">
                <a:solidFill>
                  <a:srgbClr val="FFFF99"/>
                </a:solidFill>
                <a:uFillTx/>
                <a:latin typeface="Times New Roman"/>
                <a:ea typeface="Microsoft YaHei"/>
              </a:rPr>
              <a:t>IV : Orion, un repère pour</a:t>
            </a:r>
            <a:r>
              <a:rPr lang="fr-FR" sz="3600" b="0" u="none" strike="noStrike">
                <a:solidFill>
                  <a:srgbClr val="FFFF99"/>
                </a:solidFill>
                <a:uFillTx/>
                <a:latin typeface="Times New Roman"/>
              </a:rPr>
              <a:t> les hommes</a:t>
            </a:r>
            <a:endParaRPr lang="fr-FR" sz="3600" b="0" u="none" strike="noStrike">
              <a:solidFill>
                <a:srgbClr val="FFFFFF"/>
              </a:solidFill>
              <a:uFillTx/>
              <a:latin typeface="Times New Roman"/>
            </a:endParaRPr>
          </a:p>
        </p:txBody>
      </p:sp>
      <p:sp>
        <p:nvSpPr>
          <p:cNvPr id="758" name="ZoneTexte 757"/>
          <p:cNvSpPr txBox="1"/>
          <p:nvPr/>
        </p:nvSpPr>
        <p:spPr>
          <a:xfrm>
            <a:off x="540000" y="1524600"/>
            <a:ext cx="8820000" cy="3845686"/>
          </a:xfrm>
          <a:prstGeom prst="rect">
            <a:avLst/>
          </a:prstGeom>
          <a:noFill/>
          <a:ln w="0">
            <a:noFill/>
          </a:ln>
        </p:spPr>
        <p:txBody>
          <a:bodyPr lIns="90000" tIns="45000" rIns="90000" bIns="45000" anchor="t">
            <a:noAutofit/>
          </a:bodyPr>
          <a:lstStyle/>
          <a:p>
            <a:pPr marL="360000" indent="-216000" algn="just">
              <a:lnSpc>
                <a:spcPct val="100000"/>
              </a:lnSpc>
              <a:buClr>
                <a:srgbClr val="FFFFFF"/>
              </a:buClr>
              <a:buFont typeface="Wingdings" charset="2"/>
              <a:buChar char=""/>
            </a:pPr>
            <a:r>
              <a:rPr lang="fr-FR" sz="1800" b="1" u="none" strike="noStrike" dirty="0">
                <a:solidFill>
                  <a:srgbClr val="FFFFFF"/>
                </a:solidFill>
                <a:uFillTx/>
                <a:latin typeface="Times New Roman"/>
                <a:ea typeface="Microsoft YaHei"/>
              </a:rPr>
              <a:t>   </a:t>
            </a:r>
            <a:r>
              <a:rPr lang="fr-FR" sz="1800" b="1" u="none" strike="noStrike" dirty="0">
                <a:solidFill>
                  <a:srgbClr val="FFFF66"/>
                </a:solidFill>
                <a:uFillTx/>
                <a:latin typeface="Times New Roman"/>
                <a:ea typeface="Microsoft YaHei"/>
              </a:rPr>
              <a:t> </a:t>
            </a:r>
            <a:r>
              <a:rPr lang="fr-FR" sz="1800" b="1" u="none" strike="noStrike" dirty="0">
                <a:solidFill>
                  <a:srgbClr val="FFFF99"/>
                </a:solidFill>
                <a:uFillTx/>
                <a:latin typeface="Times New Roman"/>
                <a:ea typeface="Microsoft YaHei"/>
              </a:rPr>
              <a:t>SUR LE PLAN « CULTUREL et RELIGIEUX» </a:t>
            </a:r>
            <a:r>
              <a:rPr lang="fr-FR" sz="1800" b="0" u="none" strike="noStrike" dirty="0">
                <a:solidFill>
                  <a:srgbClr val="FFFF99"/>
                </a:solidFill>
                <a:uFillTx/>
                <a:latin typeface="Times New Roman"/>
                <a:ea typeface="Microsoft YaHei"/>
              </a:rPr>
              <a:t>:</a:t>
            </a:r>
            <a:endParaRPr lang="fr-FR" sz="1800" b="0" u="none" strike="noStrike" dirty="0">
              <a:solidFill>
                <a:srgbClr val="FFFFFF"/>
              </a:solidFill>
              <a:uFillTx/>
              <a:latin typeface="Arial"/>
            </a:endParaRPr>
          </a:p>
          <a:p>
            <a:pPr marL="360000" algn="just">
              <a:lnSpc>
                <a:spcPct val="100000"/>
              </a:lnSpc>
            </a:pPr>
            <a:endParaRPr lang="fr-FR" sz="1400" b="0" u="none" strike="noStrike" dirty="0">
              <a:solidFill>
                <a:srgbClr val="FFFFFF"/>
              </a:solidFill>
              <a:uFillTx/>
              <a:latin typeface="Arial"/>
            </a:endParaRPr>
          </a:p>
          <a:p>
            <a:pPr marL="360000" algn="just">
              <a:lnSpc>
                <a:spcPct val="100000"/>
              </a:lnSpc>
            </a:pPr>
            <a:r>
              <a:rPr lang="fr-FR" sz="1400" b="1" u="none" strike="noStrike" dirty="0">
                <a:solidFill>
                  <a:srgbClr val="FFFFFF"/>
                </a:solidFill>
                <a:uFillTx/>
                <a:latin typeface="Times New Roman"/>
                <a:ea typeface="Microsoft YaHei"/>
              </a:rPr>
              <a:t>Cette constellation est support à de nombreuses représentations dans le monde entier :</a:t>
            </a:r>
            <a:endParaRPr lang="fr-FR" sz="1400" b="0" u="none" strike="noStrike" dirty="0">
              <a:solidFill>
                <a:srgbClr val="FFFFFF"/>
              </a:solidFill>
              <a:uFillTx/>
              <a:latin typeface="Arial"/>
            </a:endParaRPr>
          </a:p>
          <a:p>
            <a:pPr marL="360000" algn="just">
              <a:lnSpc>
                <a:spcPct val="100000"/>
              </a:lnSpc>
            </a:pPr>
            <a:endParaRPr lang="fr-FR" sz="1400" b="0" u="none" strike="noStrike" dirty="0">
              <a:solidFill>
                <a:srgbClr val="FFFFFF"/>
              </a:solidFill>
              <a:uFillTx/>
              <a:latin typeface="Arial"/>
            </a:endParaRPr>
          </a:p>
          <a:p>
            <a:pPr marL="360000" algn="just">
              <a:lnSpc>
                <a:spcPct val="100000"/>
              </a:lnSpc>
              <a:buClr>
                <a:srgbClr val="FFFFFF"/>
              </a:buClr>
              <a:buFont typeface="Wingdings" charset="2"/>
              <a:buChar char=""/>
            </a:pPr>
            <a:r>
              <a:rPr lang="fr-FR" sz="1400" b="0" u="none" strike="noStrike" dirty="0">
                <a:solidFill>
                  <a:srgbClr val="FFFFFF"/>
                </a:solidFill>
                <a:uFillTx/>
                <a:latin typeface="Times New Roman"/>
                <a:ea typeface="Microsoft YaHei"/>
              </a:rPr>
              <a:t>Les syriens appellent Orion « Al </a:t>
            </a:r>
            <a:r>
              <a:rPr lang="fr-FR" sz="1400" b="0" u="none" strike="noStrike" dirty="0" err="1">
                <a:solidFill>
                  <a:srgbClr val="FFFFFF"/>
                </a:solidFill>
                <a:uFillTx/>
                <a:latin typeface="Times New Roman"/>
                <a:ea typeface="Microsoft YaHei"/>
              </a:rPr>
              <a:t>Sabbar</a:t>
            </a:r>
            <a:r>
              <a:rPr lang="fr-FR" sz="1400" b="0" u="none" strike="noStrike" dirty="0">
                <a:solidFill>
                  <a:srgbClr val="FFFFFF"/>
                </a:solidFill>
                <a:uFillTx/>
                <a:latin typeface="Times New Roman"/>
                <a:ea typeface="Microsoft YaHei"/>
              </a:rPr>
              <a:t> », « le géant et la puissance ».</a:t>
            </a:r>
            <a:endParaRPr lang="fr-FR" sz="1400" b="0" u="none" strike="noStrike" dirty="0">
              <a:solidFill>
                <a:srgbClr val="FFFFFF"/>
              </a:solidFill>
              <a:uFillTx/>
              <a:latin typeface="Arial"/>
            </a:endParaRPr>
          </a:p>
          <a:p>
            <a:pPr marL="360000" algn="just">
              <a:lnSpc>
                <a:spcPct val="100000"/>
              </a:lnSpc>
              <a:buClr>
                <a:srgbClr val="FFFFFF"/>
              </a:buClr>
              <a:buFont typeface="Wingdings" charset="2"/>
              <a:buChar char=""/>
            </a:pPr>
            <a:r>
              <a:rPr lang="fr-FR" sz="1400" b="0" u="none" strike="noStrike" dirty="0">
                <a:solidFill>
                  <a:srgbClr val="FFFFFF"/>
                </a:solidFill>
                <a:uFillTx/>
                <a:latin typeface="Times New Roman"/>
                <a:ea typeface="Microsoft YaHei"/>
              </a:rPr>
              <a:t>Les chaldéens la nomment « Tammuz » car elle apparaît pour la première fois au ciel à l’est juste avant le lever du soleil, en été au mois de juillet, qui correspond au mois de « </a:t>
            </a:r>
            <a:r>
              <a:rPr lang="fr-FR" sz="1400" b="0" u="none" strike="noStrike" dirty="0" err="1">
                <a:solidFill>
                  <a:srgbClr val="FFFFFF"/>
                </a:solidFill>
                <a:uFillTx/>
                <a:latin typeface="Times New Roman"/>
                <a:ea typeface="Microsoft YaHei"/>
              </a:rPr>
              <a:t>tammuz</a:t>
            </a:r>
            <a:r>
              <a:rPr lang="fr-FR" sz="1400" b="0" u="none" strike="noStrike" dirty="0">
                <a:solidFill>
                  <a:srgbClr val="FFFFFF"/>
                </a:solidFill>
                <a:uFillTx/>
                <a:latin typeface="Times New Roman"/>
                <a:ea typeface="Microsoft YaHei"/>
              </a:rPr>
              <a:t> »</a:t>
            </a:r>
            <a:endParaRPr lang="fr-FR" sz="1400" b="0" u="none" strike="noStrike" dirty="0">
              <a:solidFill>
                <a:srgbClr val="FFFFFF"/>
              </a:solidFill>
              <a:uFillTx/>
              <a:latin typeface="Arial"/>
            </a:endParaRPr>
          </a:p>
          <a:p>
            <a:pPr marL="360000" algn="just">
              <a:lnSpc>
                <a:spcPct val="100000"/>
              </a:lnSpc>
              <a:buClr>
                <a:srgbClr val="FFFFFF"/>
              </a:buClr>
              <a:buFont typeface="Wingdings" charset="2"/>
              <a:buChar char=""/>
            </a:pPr>
            <a:r>
              <a:rPr lang="fr-FR" sz="1400" b="0" u="none" strike="noStrike" dirty="0">
                <a:solidFill>
                  <a:srgbClr val="FFFFFF"/>
                </a:solidFill>
                <a:uFillTx/>
                <a:latin typeface="Times New Roman"/>
                <a:ea typeface="Microsoft YaHei"/>
              </a:rPr>
              <a:t>En Amérique latine, « Las </a:t>
            </a:r>
            <a:r>
              <a:rPr lang="fr-FR" sz="1400" b="0" u="none" strike="noStrike" dirty="0" err="1">
                <a:solidFill>
                  <a:srgbClr val="FFFFFF"/>
                </a:solidFill>
                <a:uFillTx/>
                <a:latin typeface="Times New Roman"/>
                <a:ea typeface="Microsoft YaHei"/>
              </a:rPr>
              <a:t>Tres</a:t>
            </a:r>
            <a:r>
              <a:rPr lang="fr-FR" sz="1400" b="0" u="none" strike="noStrike" dirty="0">
                <a:solidFill>
                  <a:srgbClr val="FFFFFF"/>
                </a:solidFill>
                <a:uFillTx/>
                <a:latin typeface="Times New Roman"/>
                <a:ea typeface="Microsoft YaHei"/>
              </a:rPr>
              <a:t> Marias » marquent le temps, elles annoncent la période où le soleil sera le plus bas dans le ciel.</a:t>
            </a:r>
            <a:endParaRPr lang="fr-FR" sz="1400" b="0" u="none" strike="noStrike" dirty="0">
              <a:solidFill>
                <a:srgbClr val="FFFFFF"/>
              </a:solidFill>
              <a:uFillTx/>
              <a:latin typeface="Arial"/>
            </a:endParaRPr>
          </a:p>
          <a:p>
            <a:pPr marL="360000" algn="just">
              <a:lnSpc>
                <a:spcPct val="100000"/>
              </a:lnSpc>
              <a:buClr>
                <a:srgbClr val="FFFFFF"/>
              </a:buClr>
              <a:buFont typeface="Wingdings" charset="2"/>
              <a:buChar char=""/>
            </a:pPr>
            <a:r>
              <a:rPr lang="fr-FR" sz="1400" b="0" u="none" strike="noStrike" dirty="0">
                <a:solidFill>
                  <a:srgbClr val="FFFFFF"/>
                </a:solidFill>
                <a:uFillTx/>
                <a:latin typeface="Times New Roman"/>
                <a:ea typeface="Microsoft YaHei"/>
              </a:rPr>
              <a:t>A Porto Rico, ce sont : « Los </a:t>
            </a:r>
            <a:r>
              <a:rPr lang="fr-FR" sz="1400" b="0" u="none" strike="noStrike" dirty="0" err="1">
                <a:solidFill>
                  <a:srgbClr val="FFFFFF"/>
                </a:solidFill>
                <a:uFillTx/>
                <a:latin typeface="Times New Roman"/>
                <a:ea typeface="Microsoft YaHei"/>
              </a:rPr>
              <a:t>Tres</a:t>
            </a:r>
            <a:r>
              <a:rPr lang="fr-FR" sz="1400" b="0" u="none" strike="noStrike" dirty="0">
                <a:solidFill>
                  <a:srgbClr val="FFFFFF"/>
                </a:solidFill>
                <a:uFillTx/>
                <a:latin typeface="Times New Roman"/>
                <a:ea typeface="Microsoft YaHei"/>
              </a:rPr>
              <a:t> Reyes », les Rois Mages en lien avec l’Épiphanie.</a:t>
            </a:r>
            <a:endParaRPr lang="fr-FR" sz="1400" b="0" u="none" strike="noStrike" dirty="0">
              <a:solidFill>
                <a:srgbClr val="FFFFFF"/>
              </a:solidFill>
              <a:uFillTx/>
              <a:latin typeface="Arial"/>
            </a:endParaRPr>
          </a:p>
          <a:p>
            <a:pPr marL="360000" algn="just">
              <a:lnSpc>
                <a:spcPct val="100000"/>
              </a:lnSpc>
              <a:buClr>
                <a:srgbClr val="FFFFFF"/>
              </a:buClr>
              <a:buFont typeface="Wingdings" charset="2"/>
              <a:buChar char=""/>
            </a:pPr>
            <a:r>
              <a:rPr lang="fr-FR" sz="1400" b="0" u="none" strike="noStrike" dirty="0">
                <a:solidFill>
                  <a:srgbClr val="FFFFFF"/>
                </a:solidFill>
                <a:uFillTx/>
                <a:latin typeface="Times New Roman"/>
                <a:ea typeface="Microsoft YaHei"/>
              </a:rPr>
              <a:t>Pour les Lacandons, ethnie amérindienne </a:t>
            </a:r>
            <a:r>
              <a:rPr lang="fr-FR" sz="1400" b="0" u="none" strike="noStrike" dirty="0" err="1">
                <a:solidFill>
                  <a:srgbClr val="FFFFFF"/>
                </a:solidFill>
                <a:uFillTx/>
                <a:latin typeface="Times New Roman"/>
                <a:ea typeface="Microsoft YaHei"/>
              </a:rPr>
              <a:t>chiapas</a:t>
            </a:r>
            <a:r>
              <a:rPr lang="fr-FR" sz="1400" b="0" u="none" strike="noStrike" dirty="0">
                <a:solidFill>
                  <a:srgbClr val="FFFFFF"/>
                </a:solidFill>
                <a:uFillTx/>
                <a:latin typeface="Times New Roman"/>
                <a:ea typeface="Microsoft YaHei"/>
              </a:rPr>
              <a:t> ce quadrilatère représente un pécari à collier.</a:t>
            </a:r>
            <a:endParaRPr lang="fr-FR" sz="1400" b="0" u="none" strike="noStrike" dirty="0">
              <a:solidFill>
                <a:srgbClr val="FFFFFF"/>
              </a:solidFill>
              <a:uFillTx/>
              <a:latin typeface="Arial"/>
            </a:endParaRPr>
          </a:p>
          <a:p>
            <a:pPr marL="360000" algn="just">
              <a:lnSpc>
                <a:spcPct val="100000"/>
              </a:lnSpc>
              <a:buClr>
                <a:srgbClr val="FFFFFF"/>
              </a:buClr>
              <a:buFont typeface="Wingdings" charset="2"/>
              <a:buChar char=""/>
            </a:pPr>
            <a:r>
              <a:rPr lang="fr-FR" sz="1400" b="0" u="none" strike="noStrike" dirty="0">
                <a:solidFill>
                  <a:srgbClr val="FFFFFF"/>
                </a:solidFill>
                <a:uFillTx/>
                <a:latin typeface="Times New Roman"/>
                <a:ea typeface="Microsoft YaHei"/>
              </a:rPr>
              <a:t>En Inde, c’est </a:t>
            </a:r>
            <a:r>
              <a:rPr lang="fr-FR" sz="1400" b="0" i="1" u="none" strike="noStrike" dirty="0" err="1">
                <a:solidFill>
                  <a:srgbClr val="FFFFFF"/>
                </a:solidFill>
                <a:uFillTx/>
                <a:latin typeface="Times New Roman"/>
                <a:ea typeface="Microsoft YaHei"/>
              </a:rPr>
              <a:t>Mṛga</a:t>
            </a:r>
            <a:r>
              <a:rPr lang="fr-FR" sz="1400" b="0" u="none" strike="noStrike" dirty="0">
                <a:solidFill>
                  <a:srgbClr val="FFFFFF"/>
                </a:solidFill>
                <a:uFillTx/>
                <a:latin typeface="Times New Roman"/>
                <a:ea typeface="Microsoft YaHei"/>
              </a:rPr>
              <a:t>, « l’Antilope », qui représente le dieu </a:t>
            </a:r>
            <a:r>
              <a:rPr lang="fr-FR" sz="1400" b="0" u="none" strike="noStrike" dirty="0" err="1">
                <a:solidFill>
                  <a:srgbClr val="FFFFFF"/>
                </a:solidFill>
                <a:uFillTx/>
                <a:latin typeface="Times New Roman"/>
                <a:ea typeface="Microsoft YaHei"/>
              </a:rPr>
              <a:t>Prajapati</a:t>
            </a:r>
            <a:r>
              <a:rPr lang="fr-FR" sz="1400" b="0" u="none" strike="noStrike" dirty="0">
                <a:solidFill>
                  <a:srgbClr val="FFFFFF"/>
                </a:solidFill>
                <a:uFillTx/>
                <a:latin typeface="Times New Roman"/>
                <a:ea typeface="Microsoft YaHei"/>
              </a:rPr>
              <a:t> au moment même où Rudra lui décoche sa </a:t>
            </a:r>
            <a:r>
              <a:rPr lang="fr-FR" sz="1400" b="0" i="1" u="none" strike="noStrike" dirty="0">
                <a:solidFill>
                  <a:srgbClr val="FFFFFF"/>
                </a:solidFill>
                <a:uFillTx/>
                <a:latin typeface="Times New Roman"/>
                <a:ea typeface="Microsoft YaHei"/>
              </a:rPr>
              <a:t>Triple flèche</a:t>
            </a:r>
            <a:r>
              <a:rPr lang="fr-FR" sz="1400" b="0" u="none" strike="noStrike" dirty="0">
                <a:solidFill>
                  <a:srgbClr val="FFFFFF"/>
                </a:solidFill>
                <a:uFillTx/>
                <a:latin typeface="Times New Roman"/>
                <a:ea typeface="Microsoft YaHei"/>
              </a:rPr>
              <a:t>.</a:t>
            </a:r>
          </a:p>
          <a:p>
            <a:pPr marL="360000" algn="just">
              <a:lnSpc>
                <a:spcPct val="100000"/>
              </a:lnSpc>
              <a:buClr>
                <a:srgbClr val="FFFFFF"/>
              </a:buClr>
              <a:buFont typeface="Wingdings" charset="2"/>
              <a:buChar char=""/>
            </a:pPr>
            <a:r>
              <a:rPr lang="fr-FR" sz="1400" dirty="0">
                <a:solidFill>
                  <a:srgbClr val="FFFFFF"/>
                </a:solidFill>
                <a:latin typeface="Times New Roman"/>
                <a:ea typeface="Microsoft YaHei"/>
              </a:rPr>
              <a:t>En Chine, Orion est connu sous le nom de Shen (</a:t>
            </a:r>
            <a:r>
              <a:rPr lang="ja-JP" altLang="fr-FR" sz="1400" dirty="0">
                <a:solidFill>
                  <a:srgbClr val="FFFFFF"/>
                </a:solidFill>
                <a:latin typeface="Times New Roman"/>
                <a:ea typeface="Microsoft YaHei"/>
              </a:rPr>
              <a:t>参</a:t>
            </a:r>
            <a:r>
              <a:rPr lang="fr-FR" altLang="ja-JP" sz="1400" dirty="0">
                <a:solidFill>
                  <a:srgbClr val="FFFFFF"/>
                </a:solidFill>
                <a:latin typeface="Times New Roman"/>
                <a:ea typeface="Microsoft YaHei"/>
              </a:rPr>
              <a:t>), </a:t>
            </a:r>
            <a:r>
              <a:rPr lang="fr-FR" sz="1400" dirty="0">
                <a:solidFill>
                  <a:srgbClr val="FFFFFF"/>
                </a:solidFill>
                <a:latin typeface="Times New Roman"/>
                <a:ea typeface="Microsoft YaHei"/>
              </a:rPr>
              <a:t>qui signifie « trois », en référence aux trois étoiles du Baudrier. Cette constellation est associée à un guerrier céleste et fait partie des 28 </a:t>
            </a:r>
            <a:r>
              <a:rPr lang="fr-FR" sz="1400" dirty="0" err="1">
                <a:solidFill>
                  <a:srgbClr val="FFFFFF"/>
                </a:solidFill>
                <a:latin typeface="Times New Roman"/>
                <a:ea typeface="Microsoft YaHei"/>
              </a:rPr>
              <a:t>Xiu</a:t>
            </a:r>
            <a:r>
              <a:rPr lang="fr-FR" sz="1400" dirty="0">
                <a:solidFill>
                  <a:srgbClr val="FFFFFF"/>
                </a:solidFill>
                <a:latin typeface="Times New Roman"/>
                <a:ea typeface="Microsoft YaHei"/>
              </a:rPr>
              <a:t> (</a:t>
            </a:r>
            <a:r>
              <a:rPr lang="ja-JP" altLang="fr-FR" sz="1400" dirty="0">
                <a:solidFill>
                  <a:srgbClr val="FFFFFF"/>
                </a:solidFill>
                <a:latin typeface="Times New Roman"/>
                <a:ea typeface="Microsoft YaHei"/>
              </a:rPr>
              <a:t>宿</a:t>
            </a:r>
            <a:r>
              <a:rPr lang="fr-FR" altLang="ja-JP" sz="1400" dirty="0">
                <a:solidFill>
                  <a:srgbClr val="FFFFFF"/>
                </a:solidFill>
                <a:latin typeface="Times New Roman"/>
                <a:ea typeface="Microsoft YaHei"/>
              </a:rPr>
              <a:t>) </a:t>
            </a:r>
            <a:r>
              <a:rPr lang="fr-FR" sz="1400" dirty="0">
                <a:solidFill>
                  <a:srgbClr val="FFFFFF"/>
                </a:solidFill>
                <a:latin typeface="Times New Roman"/>
                <a:ea typeface="Microsoft YaHei"/>
              </a:rPr>
              <a:t>du Zodiaque chinois traditionnel.</a:t>
            </a:r>
          </a:p>
          <a:p>
            <a:pPr marL="360000" algn="just">
              <a:lnSpc>
                <a:spcPct val="100000"/>
              </a:lnSpc>
              <a:buClr>
                <a:srgbClr val="FFFFFF"/>
              </a:buClr>
              <a:buFont typeface="Wingdings" charset="2"/>
              <a:buChar char=""/>
            </a:pPr>
            <a:endParaRPr lang="fr-FR" sz="1400" b="0" u="none" strike="noStrike" dirty="0">
              <a:solidFill>
                <a:srgbClr val="FFFFFF"/>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9" name="ZoneTexte 758"/>
          <p:cNvSpPr txBox="1"/>
          <p:nvPr/>
        </p:nvSpPr>
        <p:spPr>
          <a:xfrm>
            <a:off x="4907520" y="3420000"/>
            <a:ext cx="4992480" cy="1859400"/>
          </a:xfrm>
          <a:prstGeom prst="rect">
            <a:avLst/>
          </a:prstGeom>
          <a:noFill/>
          <a:ln w="0">
            <a:noFill/>
          </a:ln>
        </p:spPr>
        <p:txBody>
          <a:bodyPr lIns="90000" tIns="45000" rIns="90000" bIns="45000" anchor="t">
            <a:noAutofit/>
          </a:bodyPr>
          <a:lstStyle/>
          <a:p>
            <a:pPr marL="360000" algn="just">
              <a:lnSpc>
                <a:spcPct val="100000"/>
              </a:lnSpc>
            </a:pPr>
            <a:endParaRPr lang="fr-FR" sz="1400" b="0" u="none" strike="noStrike">
              <a:solidFill>
                <a:srgbClr val="FFFFFF"/>
              </a:solidFill>
              <a:uFillTx/>
              <a:latin typeface="Arial"/>
            </a:endParaRPr>
          </a:p>
          <a:p>
            <a:pPr marL="360000" algn="just">
              <a:lnSpc>
                <a:spcPct val="100000"/>
              </a:lnSpc>
            </a:pPr>
            <a:r>
              <a:rPr lang="fr-FR" sz="1400" b="0" u="none" strike="noStrike">
                <a:solidFill>
                  <a:srgbClr val="FFFFFF"/>
                </a:solidFill>
                <a:uFillTx/>
                <a:latin typeface="Times New Roman"/>
                <a:ea typeface="Microsoft YaHei"/>
              </a:rPr>
              <a:t>Toutes ces représentations racontent quelque chose de l’histoire humaine. Certaines d’entre elles entrent en résonance avec les connaissances astrophysiques modernes qui nous apprennent que nous sommes des poussières d’étoiles. Les interrogations existentielles qui nous accompagnent depuis des milliers d’années ont encore de belles nuits devant elles.</a:t>
            </a:r>
            <a:endParaRPr lang="fr-FR" sz="1400" b="0" u="none" strike="noStrike">
              <a:solidFill>
                <a:srgbClr val="FFFFFF"/>
              </a:solidFill>
              <a:uFillTx/>
              <a:latin typeface="Arial"/>
            </a:endParaRPr>
          </a:p>
        </p:txBody>
      </p:sp>
      <p:sp>
        <p:nvSpPr>
          <p:cNvPr id="760" name="ZoneTexte 759"/>
          <p:cNvSpPr txBox="1"/>
          <p:nvPr/>
        </p:nvSpPr>
        <p:spPr>
          <a:xfrm>
            <a:off x="0" y="180000"/>
            <a:ext cx="10080000" cy="2880000"/>
          </a:xfrm>
          <a:prstGeom prst="rect">
            <a:avLst/>
          </a:prstGeom>
          <a:noFill/>
          <a:ln w="0">
            <a:noFill/>
          </a:ln>
        </p:spPr>
        <p:txBody>
          <a:bodyPr lIns="90000" tIns="45000" rIns="90000" bIns="45000" anchor="t">
            <a:noAutofit/>
          </a:bodyPr>
          <a:lstStyle/>
          <a:p>
            <a:pPr marL="360000" algn="just">
              <a:lnSpc>
                <a:spcPct val="100000"/>
              </a:lnSpc>
            </a:pPr>
            <a:r>
              <a:rPr lang="fr-FR" sz="1600" b="1" u="none" strike="noStrike">
                <a:solidFill>
                  <a:srgbClr val="FFFF99"/>
                </a:solidFill>
                <a:uFillTx/>
                <a:latin typeface="Times New Roman"/>
                <a:ea typeface="Microsoft YaHei"/>
              </a:rPr>
              <a:t>Et depuis des millénaires</a:t>
            </a:r>
            <a:r>
              <a:rPr lang="fr-FR" sz="1600" b="1" u="none" strike="noStrike">
                <a:solidFill>
                  <a:srgbClr val="FFFFFF"/>
                </a:solidFill>
                <a:uFillTx/>
                <a:latin typeface="Times New Roman"/>
                <a:ea typeface="Microsoft YaHei"/>
              </a:rPr>
              <a:t> :</a:t>
            </a:r>
            <a:endParaRPr lang="fr-FR" sz="1600" b="0" u="none" strike="noStrike">
              <a:solidFill>
                <a:srgbClr val="FFFFFF"/>
              </a:solidFill>
              <a:uFillTx/>
              <a:latin typeface="Arial"/>
            </a:endParaRPr>
          </a:p>
          <a:p>
            <a:pPr marL="360000" algn="just">
              <a:lnSpc>
                <a:spcPct val="100000"/>
              </a:lnSpc>
              <a:buClr>
                <a:srgbClr val="FFFFFF"/>
              </a:buClr>
              <a:buFont typeface="Wingdings" charset="2"/>
              <a:buChar char=""/>
            </a:pPr>
            <a:r>
              <a:rPr lang="fr-FR" sz="1400" b="0" u="none" strike="noStrike">
                <a:solidFill>
                  <a:srgbClr val="FFFFFF"/>
                </a:solidFill>
                <a:uFillTx/>
                <a:latin typeface="Times New Roman"/>
                <a:ea typeface="Microsoft YaHei"/>
              </a:rPr>
              <a:t>La mythologie sumérienne inscrivait dans cette partie du ciel l’histoire de Gilgamesh. Dans cette histoire, Uru An-na était un héros qui combattait le taureau du ciel.</a:t>
            </a:r>
            <a:endParaRPr lang="fr-FR" sz="1400" b="0" u="none" strike="noStrike">
              <a:solidFill>
                <a:srgbClr val="FFFFFF"/>
              </a:solidFill>
              <a:uFillTx/>
              <a:latin typeface="Arial"/>
            </a:endParaRPr>
          </a:p>
          <a:p>
            <a:pPr marL="360000" algn="just">
              <a:lnSpc>
                <a:spcPct val="100000"/>
              </a:lnSpc>
              <a:buClr>
                <a:srgbClr val="FFFFFF"/>
              </a:buClr>
              <a:buFont typeface="Wingdings" charset="2"/>
              <a:buChar char=""/>
            </a:pPr>
            <a:r>
              <a:rPr lang="fr-FR" sz="1400" b="0" u="none" strike="noStrike">
                <a:solidFill>
                  <a:srgbClr val="FFFFFF"/>
                </a:solidFill>
                <a:uFillTx/>
                <a:latin typeface="Times New Roman"/>
                <a:ea typeface="Microsoft YaHei"/>
              </a:rPr>
              <a:t>Les Babyloniens eux, connaissaient Orion sous le nom de « berger céleste ».</a:t>
            </a:r>
            <a:endParaRPr lang="fr-FR" sz="1400" b="0" u="none" strike="noStrike">
              <a:solidFill>
                <a:srgbClr val="FFFFFF"/>
              </a:solidFill>
              <a:uFillTx/>
              <a:latin typeface="Arial"/>
            </a:endParaRPr>
          </a:p>
          <a:p>
            <a:pPr marL="360000" algn="just">
              <a:lnSpc>
                <a:spcPct val="100000"/>
              </a:lnSpc>
              <a:buClr>
                <a:srgbClr val="FFFFFF"/>
              </a:buClr>
              <a:buFont typeface="Wingdings" charset="2"/>
              <a:buChar char=""/>
            </a:pPr>
            <a:r>
              <a:rPr lang="fr-FR" sz="1400" b="0" u="none" strike="noStrike">
                <a:solidFill>
                  <a:srgbClr val="FFFFFF"/>
                </a:solidFill>
                <a:uFillTx/>
                <a:latin typeface="Times New Roman"/>
                <a:ea typeface="Microsoft YaHei"/>
              </a:rPr>
              <a:t>Les égyptiens nommaient Orion « Sahu ». Ils pensaient que l’âme d’Osiris demeurait dans sa ceinture. Les pyramides de Gizeh auraient été construites en symétrie des étoiles de la ceinture, afin de faciliter la monté des âmes des pharaons vers Osiris.</a:t>
            </a:r>
            <a:endParaRPr lang="fr-FR" sz="1400" b="0" u="none" strike="noStrike">
              <a:solidFill>
                <a:srgbClr val="FFFFFF"/>
              </a:solidFill>
              <a:uFillTx/>
              <a:latin typeface="Arial"/>
            </a:endParaRPr>
          </a:p>
          <a:p>
            <a:pPr marL="360000" algn="just">
              <a:lnSpc>
                <a:spcPct val="100000"/>
              </a:lnSpc>
              <a:buClr>
                <a:srgbClr val="FFFFFF"/>
              </a:buClr>
              <a:buFont typeface="Wingdings" charset="2"/>
              <a:buChar char=""/>
            </a:pPr>
            <a:r>
              <a:rPr lang="fr-FR" sz="1400" b="0" u="none" strike="noStrike">
                <a:solidFill>
                  <a:srgbClr val="FFFFFF"/>
                </a:solidFill>
                <a:uFillTx/>
                <a:latin typeface="Times New Roman"/>
                <a:ea typeface="Microsoft YaHei"/>
              </a:rPr>
              <a:t> Pour la civilisation mésopotamienne, c’était la figure de </a:t>
            </a:r>
            <a:r>
              <a:rPr lang="fr-FR" sz="1400" b="0" i="1" u="none" strike="noStrike">
                <a:solidFill>
                  <a:srgbClr val="FFFFFF"/>
                </a:solidFill>
                <a:uFillTx/>
                <a:latin typeface="Times New Roman"/>
                <a:ea typeface="Microsoft YaHei"/>
              </a:rPr>
              <a:t>Šitadallu</a:t>
            </a:r>
            <a:r>
              <a:rPr lang="fr-FR" sz="1400" b="0" u="none" strike="noStrike">
                <a:solidFill>
                  <a:srgbClr val="FFFFFF"/>
                </a:solidFill>
                <a:uFillTx/>
                <a:latin typeface="Times New Roman"/>
                <a:ea typeface="Microsoft YaHei"/>
              </a:rPr>
              <a:t>, « le Géant » (texte datant du 2</a:t>
            </a:r>
            <a:r>
              <a:rPr lang="fr-FR" sz="1400" b="0" u="none" strike="noStrike" baseline="33000">
                <a:solidFill>
                  <a:srgbClr val="FFFFFF"/>
                </a:solidFill>
                <a:uFillTx/>
                <a:latin typeface="Times New Roman"/>
                <a:ea typeface="Microsoft YaHei"/>
              </a:rPr>
              <a:t>ème</a:t>
            </a:r>
            <a:r>
              <a:rPr lang="fr-FR" sz="1400" b="0" u="none" strike="noStrike">
                <a:solidFill>
                  <a:srgbClr val="FFFFFF"/>
                </a:solidFill>
                <a:uFillTx/>
                <a:latin typeface="Times New Roman"/>
                <a:ea typeface="Microsoft YaHei"/>
              </a:rPr>
              <a:t> millénaire avant J.-C.)</a:t>
            </a:r>
            <a:endParaRPr lang="fr-FR" sz="1400" b="0" u="none" strike="noStrike">
              <a:solidFill>
                <a:srgbClr val="FFFFFF"/>
              </a:solidFill>
              <a:uFillTx/>
              <a:latin typeface="Arial"/>
            </a:endParaRPr>
          </a:p>
          <a:p>
            <a:pPr marL="360000" algn="just">
              <a:lnSpc>
                <a:spcPct val="100000"/>
              </a:lnSpc>
              <a:buClr>
                <a:srgbClr val="FFFFFF"/>
              </a:buClr>
              <a:buFont typeface="Wingdings" charset="2"/>
              <a:buChar char=""/>
            </a:pPr>
            <a:r>
              <a:rPr lang="fr-FR" sz="1400" b="0" u="none" strike="noStrike">
                <a:solidFill>
                  <a:srgbClr val="FFFFFF"/>
                </a:solidFill>
                <a:uFillTx/>
                <a:latin typeface="Times New Roman"/>
                <a:ea typeface="Microsoft YaHei"/>
              </a:rPr>
              <a:t>Dans les pays arabes, les représentations sont de deux types : les représentations traditionnelles et celles d’influence grecque. </a:t>
            </a:r>
            <a:endParaRPr lang="fr-FR" sz="1400" b="0" u="none" strike="noStrike">
              <a:solidFill>
                <a:srgbClr val="FFFFFF"/>
              </a:solidFill>
              <a:uFillTx/>
              <a:latin typeface="Arial"/>
            </a:endParaRPr>
          </a:p>
          <a:p>
            <a:pPr marL="360000" algn="just">
              <a:lnSpc>
                <a:spcPct val="100000"/>
              </a:lnSpc>
              <a:buClr>
                <a:srgbClr val="FFFFFF"/>
              </a:buClr>
              <a:buFont typeface="Wingdings" charset="2"/>
              <a:buChar char=""/>
            </a:pPr>
            <a:r>
              <a:rPr lang="fr-FR" sz="1400" b="0" u="none" strike="noStrike">
                <a:solidFill>
                  <a:srgbClr val="FFFFFF"/>
                </a:solidFill>
                <a:uFillTx/>
                <a:latin typeface="Times New Roman"/>
                <a:ea typeface="Microsoft YaHei"/>
              </a:rPr>
              <a:t>Enfin, en Grèce et à Rome c’est le géant chasseur Orion, connu des Grecs depuis Homère (VIII</a:t>
            </a:r>
            <a:r>
              <a:rPr lang="fr-FR" sz="2413" b="0" u="none" strike="noStrike" baseline="28000">
                <a:solidFill>
                  <a:srgbClr val="FFFFFF"/>
                </a:solidFill>
                <a:uFillTx/>
                <a:latin typeface="Times New Roman"/>
                <a:ea typeface="Microsoft YaHei"/>
              </a:rPr>
              <a:t>e</a:t>
            </a:r>
            <a:r>
              <a:rPr lang="fr-FR" sz="1400" b="0" u="none" strike="noStrike">
                <a:solidFill>
                  <a:srgbClr val="FFFFFF"/>
                </a:solidFill>
                <a:uFillTx/>
                <a:latin typeface="Times New Roman"/>
                <a:ea typeface="Microsoft YaHei"/>
              </a:rPr>
              <a:t> s. av. J.C.) Sa représentation a été empruntée à la civilisation mésopotamienne, comme on peut le voir sur le dessin ci-dessous.</a:t>
            </a:r>
            <a:endParaRPr lang="fr-FR" sz="1400" b="0" u="none" strike="noStrike">
              <a:solidFill>
                <a:srgbClr val="FFFFFF"/>
              </a:solidFill>
              <a:uFillTx/>
              <a:latin typeface="Arial"/>
            </a:endParaRPr>
          </a:p>
        </p:txBody>
      </p:sp>
      <p:pic>
        <p:nvPicPr>
          <p:cNvPr id="761" name="Image 760"/>
          <p:cNvPicPr/>
          <p:nvPr/>
        </p:nvPicPr>
        <p:blipFill>
          <a:blip r:embed="rId3"/>
          <a:stretch/>
        </p:blipFill>
        <p:spPr>
          <a:xfrm>
            <a:off x="384480" y="3060000"/>
            <a:ext cx="4295520" cy="23414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32" name="PlaceHolder 1"/>
          <p:cNvSpPr>
            <a:spLocks noGrp="1"/>
          </p:cNvSpPr>
          <p:nvPr>
            <p:ph/>
          </p:nvPr>
        </p:nvSpPr>
        <p:spPr>
          <a:xfrm>
            <a:off x="4860000" y="2340000"/>
            <a:ext cx="4860000" cy="3150000"/>
          </a:xfrm>
          <a:prstGeom prst="rect">
            <a:avLst/>
          </a:prstGeom>
          <a:noFill/>
          <a:ln w="0">
            <a:noFill/>
          </a:ln>
        </p:spPr>
        <p:txBody>
          <a:bodyPr lIns="0" tIns="0" rIns="0" bIns="0" anchor="ctr">
            <a:normAutofit lnSpcReduction="10000"/>
          </a:bodyPr>
          <a:lstStyle/>
          <a:p>
            <a:pPr marL="108000" indent="0" algn="just">
              <a:lnSpc>
                <a:spcPct val="100000"/>
              </a:lnSpc>
              <a:spcBef>
                <a:spcPts val="1417"/>
              </a:spcBef>
              <a:spcAft>
                <a:spcPts val="1417"/>
              </a:spcAft>
              <a:buNone/>
            </a:pPr>
            <a:r>
              <a:rPr lang="fr-FR" sz="1400" b="0" u="none" strike="noStrike" dirty="0">
                <a:solidFill>
                  <a:srgbClr val="FFFFFF"/>
                </a:solidFill>
                <a:uFillTx/>
                <a:latin typeface="Times New Roman"/>
                <a:ea typeface="Microsoft YaHei"/>
              </a:rPr>
              <a:t>« Je suis là, c’est moi le grand chasseur, une des plus belles constellations du ciel.   </a:t>
            </a:r>
            <a:endParaRPr lang="fr-FR" sz="1400" b="1" u="none" strike="noStrike" dirty="0">
              <a:solidFill>
                <a:srgbClr val="FFFFFF"/>
              </a:solidFill>
              <a:uFillTx/>
              <a:latin typeface="DejaVu Serif"/>
            </a:endParaRPr>
          </a:p>
          <a:p>
            <a:pPr marL="108000" indent="0" algn="just">
              <a:lnSpc>
                <a:spcPct val="100000"/>
              </a:lnSpc>
              <a:spcBef>
                <a:spcPts val="1417"/>
              </a:spcBef>
              <a:spcAft>
                <a:spcPts val="1417"/>
              </a:spcAft>
              <a:buNone/>
            </a:pPr>
            <a:r>
              <a:rPr lang="fr-FR" sz="1400" b="0" u="none" strike="noStrike" dirty="0">
                <a:solidFill>
                  <a:srgbClr val="FFFFFF"/>
                </a:solidFill>
                <a:uFillTx/>
                <a:latin typeface="Times New Roman"/>
                <a:ea typeface="Microsoft YaHei"/>
              </a:rPr>
              <a:t>On me reconnaît facilement : J’ai trois étoiles presque parfaitement alignées à ma ceinture, de vrais joyaux.</a:t>
            </a:r>
            <a:endParaRPr lang="fr-FR" sz="1400" b="1" u="none" strike="noStrike" dirty="0">
              <a:solidFill>
                <a:srgbClr val="FFFFFF"/>
              </a:solidFill>
              <a:uFillTx/>
              <a:latin typeface="DejaVu Serif"/>
            </a:endParaRPr>
          </a:p>
          <a:p>
            <a:pPr marL="108000" indent="0" algn="just">
              <a:lnSpc>
                <a:spcPct val="100000"/>
              </a:lnSpc>
              <a:spcBef>
                <a:spcPts val="1417"/>
              </a:spcBef>
              <a:spcAft>
                <a:spcPts val="1417"/>
              </a:spcAft>
              <a:buNone/>
            </a:pPr>
            <a:r>
              <a:rPr lang="fr-FR" sz="1400" b="0" u="none" strike="noStrike" dirty="0">
                <a:solidFill>
                  <a:srgbClr val="FFFFFF"/>
                </a:solidFill>
                <a:uFillTx/>
                <a:latin typeface="Times New Roman"/>
                <a:ea typeface="Microsoft YaHei"/>
              </a:rPr>
              <a:t> Je suis situé sur l’équateur céleste. Ce qui fait que je suis bien visible pendant les mois d'hiver dans l'hémisphère nord, en été dans l'hémisphère sud, et toute l’année pour les personnes vivant aux alentours de l’équateur. </a:t>
            </a:r>
            <a:endParaRPr lang="fr-FR" sz="1400" b="1" u="none" strike="noStrike" dirty="0">
              <a:solidFill>
                <a:srgbClr val="FFFFFF"/>
              </a:solidFill>
              <a:uFillTx/>
              <a:latin typeface="DejaVu Serif"/>
            </a:endParaRPr>
          </a:p>
          <a:p>
            <a:pPr marL="108000" indent="0" algn="just">
              <a:lnSpc>
                <a:spcPct val="100000"/>
              </a:lnSpc>
              <a:spcBef>
                <a:spcPts val="1417"/>
              </a:spcBef>
              <a:spcAft>
                <a:spcPts val="1417"/>
              </a:spcAft>
              <a:buNone/>
            </a:pPr>
            <a:r>
              <a:rPr lang="fr-FR" sz="1400" b="0" u="none" strike="noStrike" dirty="0">
                <a:solidFill>
                  <a:srgbClr val="FFFFFF"/>
                </a:solidFill>
                <a:uFillTx/>
                <a:latin typeface="Times New Roman"/>
                <a:ea typeface="Microsoft YaHei"/>
              </a:rPr>
              <a:t>Les Limousins peuvent donc m’admirer dans toute ma splendeur en hiver. »</a:t>
            </a:r>
            <a:endParaRPr lang="fr-FR" sz="1400" b="1" u="none" strike="noStrike" dirty="0">
              <a:solidFill>
                <a:srgbClr val="FFFFFF"/>
              </a:solidFill>
              <a:uFillTx/>
              <a:latin typeface="DejaVu Serif"/>
            </a:endParaRPr>
          </a:p>
        </p:txBody>
      </p:sp>
      <p:sp>
        <p:nvSpPr>
          <p:cNvPr id="133" name="ZoneTexte 132"/>
          <p:cNvSpPr txBox="1"/>
          <p:nvPr/>
        </p:nvSpPr>
        <p:spPr>
          <a:xfrm>
            <a:off x="1620000" y="540000"/>
            <a:ext cx="6840000" cy="720000"/>
          </a:xfrm>
          <a:prstGeom prst="rect">
            <a:avLst/>
          </a:prstGeom>
          <a:noFill/>
          <a:ln w="0">
            <a:noFill/>
          </a:ln>
        </p:spPr>
        <p:txBody>
          <a:bodyPr lIns="90000" tIns="45000" rIns="90000" bIns="45000" anchor="t">
            <a:noAutofit/>
          </a:bodyPr>
          <a:lstStyle/>
          <a:p>
            <a:pPr algn="ctr"/>
            <a:r>
              <a:rPr lang="fr-FR" sz="3600" b="0" u="none" strike="noStrike">
                <a:solidFill>
                  <a:srgbClr val="FFFF99"/>
                </a:solidFill>
                <a:uFillTx/>
                <a:latin typeface="Times New Roman"/>
              </a:rPr>
              <a:t>I : « Z’avez pas vu Orion ?»</a:t>
            </a:r>
            <a:endParaRPr lang="fr-FR" sz="3600" b="0" u="none" strike="noStrike">
              <a:solidFill>
                <a:srgbClr val="FFFFFF"/>
              </a:solidFill>
              <a:uFillTx/>
              <a:latin typeface="Arial"/>
            </a:endParaRPr>
          </a:p>
        </p:txBody>
      </p:sp>
      <p:grpSp>
        <p:nvGrpSpPr>
          <p:cNvPr id="134" name="Groupe 133"/>
          <p:cNvGrpSpPr/>
          <p:nvPr/>
        </p:nvGrpSpPr>
        <p:grpSpPr>
          <a:xfrm>
            <a:off x="7812000" y="180000"/>
            <a:ext cx="1548000" cy="1765080"/>
            <a:chOff x="7812000" y="180000"/>
            <a:chExt cx="1548000" cy="1765080"/>
          </a:xfrm>
        </p:grpSpPr>
        <p:sp>
          <p:nvSpPr>
            <p:cNvPr id="135" name="Étoile : 5 branches 134"/>
            <p:cNvSpPr/>
            <p:nvPr/>
          </p:nvSpPr>
          <p:spPr>
            <a:xfrm>
              <a:off x="9202680" y="1127520"/>
              <a:ext cx="65520" cy="5904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36" name="Étoile : 5 branches 135"/>
            <p:cNvSpPr/>
            <p:nvPr/>
          </p:nvSpPr>
          <p:spPr>
            <a:xfrm>
              <a:off x="8087760" y="772200"/>
              <a:ext cx="131040" cy="118440"/>
            </a:xfrm>
            <a:prstGeom prst="star5">
              <a:avLst/>
            </a:prstGeom>
            <a:solidFill>
              <a:srgbClr val="FF9999"/>
            </a:solidFill>
            <a:ln w="0">
              <a:solidFill>
                <a:srgbClr val="3465A4"/>
              </a:solidFill>
            </a:ln>
          </p:spPr>
          <p:style>
            <a:lnRef idx="0">
              <a:scrgbClr r="0" g="0" b="0"/>
            </a:lnRef>
            <a:fillRef idx="0">
              <a:scrgbClr r="0" g="0" b="0"/>
            </a:fillRef>
            <a:effectRef idx="0">
              <a:scrgbClr r="0" g="0" b="0"/>
            </a:effectRef>
            <a:fontRef idx="minor"/>
          </p:style>
          <p:txBody>
            <a:bodyPr lIns="90000" tIns="-5400" rIns="90000" bIns="-5400" anchor="ctr">
              <a:noAutofit/>
            </a:bodyPr>
            <a:lstStyle/>
            <a:p>
              <a:endParaRPr lang="fr-FR" sz="1800" b="0" u="none" strike="noStrike">
                <a:solidFill>
                  <a:srgbClr val="000000"/>
                </a:solidFill>
                <a:uFillTx/>
                <a:latin typeface="Arial"/>
              </a:endParaRPr>
            </a:p>
          </p:txBody>
        </p:sp>
        <p:sp>
          <p:nvSpPr>
            <p:cNvPr id="137" name="Étoile : 5 branches 136"/>
            <p:cNvSpPr/>
            <p:nvPr/>
          </p:nvSpPr>
          <p:spPr>
            <a:xfrm>
              <a:off x="8415720" y="1364400"/>
              <a:ext cx="65520" cy="5904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38" name="Étoile : 5 branches 137"/>
            <p:cNvSpPr/>
            <p:nvPr/>
          </p:nvSpPr>
          <p:spPr>
            <a:xfrm>
              <a:off x="8489880" y="1347120"/>
              <a:ext cx="6552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39" name="Étoile : 5 branches 138"/>
            <p:cNvSpPr/>
            <p:nvPr/>
          </p:nvSpPr>
          <p:spPr>
            <a:xfrm>
              <a:off x="8546760" y="1305000"/>
              <a:ext cx="6552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40" name="Étoile : 5 branches 139"/>
            <p:cNvSpPr/>
            <p:nvPr/>
          </p:nvSpPr>
          <p:spPr>
            <a:xfrm>
              <a:off x="9182160" y="1211760"/>
              <a:ext cx="6552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41" name="Étoile : 5 branches 140"/>
            <p:cNvSpPr/>
            <p:nvPr/>
          </p:nvSpPr>
          <p:spPr>
            <a:xfrm>
              <a:off x="9202680" y="594360"/>
              <a:ext cx="6552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42" name="Étoile : 5 branches 141"/>
            <p:cNvSpPr/>
            <p:nvPr/>
          </p:nvSpPr>
          <p:spPr>
            <a:xfrm>
              <a:off x="7890840" y="594360"/>
              <a:ext cx="6552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43" name="Étoile : 5 branches 142"/>
            <p:cNvSpPr/>
            <p:nvPr/>
          </p:nvSpPr>
          <p:spPr>
            <a:xfrm>
              <a:off x="9159120" y="437400"/>
              <a:ext cx="65520" cy="59040"/>
            </a:xfrm>
            <a:prstGeom prst="star5">
              <a:avLst/>
            </a:prstGeom>
            <a:solidFill>
              <a:srgbClr val="DEE6EF"/>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44" name="Forme libre : forme 143"/>
            <p:cNvSpPr/>
            <p:nvPr/>
          </p:nvSpPr>
          <p:spPr>
            <a:xfrm>
              <a:off x="8152920" y="1152720"/>
              <a:ext cx="308880" cy="448560"/>
            </a:xfrm>
            <a:custGeom>
              <a:avLst/>
              <a:gdLst/>
              <a:ahLst/>
              <a:cxnLst/>
              <a:rect l="0" t="0" r="r" b="b"/>
              <a:pathLst>
                <a:path w="858" h="1246" fill="none">
                  <a:moveTo>
                    <a:pt x="858" y="0"/>
                  </a:moveTo>
                  <a:cubicBezTo>
                    <a:pt x="809" y="24"/>
                    <a:pt x="765" y="58"/>
                    <a:pt x="712" y="74"/>
                  </a:cubicBezTo>
                  <a:cubicBezTo>
                    <a:pt x="660" y="89"/>
                    <a:pt x="545" y="104"/>
                    <a:pt x="573" y="152"/>
                  </a:cubicBezTo>
                  <a:cubicBezTo>
                    <a:pt x="618" y="230"/>
                    <a:pt x="545" y="238"/>
                    <a:pt x="505" y="252"/>
                  </a:cubicBezTo>
                  <a:cubicBezTo>
                    <a:pt x="456" y="269"/>
                    <a:pt x="403" y="283"/>
                    <a:pt x="361" y="313"/>
                  </a:cubicBezTo>
                  <a:cubicBezTo>
                    <a:pt x="313" y="346"/>
                    <a:pt x="280" y="394"/>
                    <a:pt x="246" y="439"/>
                  </a:cubicBezTo>
                  <a:cubicBezTo>
                    <a:pt x="215" y="480"/>
                    <a:pt x="224" y="525"/>
                    <a:pt x="216" y="570"/>
                  </a:cubicBezTo>
                  <a:cubicBezTo>
                    <a:pt x="207" y="622"/>
                    <a:pt x="159" y="656"/>
                    <a:pt x="134" y="704"/>
                  </a:cubicBezTo>
                  <a:cubicBezTo>
                    <a:pt x="112" y="749"/>
                    <a:pt x="103" y="791"/>
                    <a:pt x="90" y="835"/>
                  </a:cubicBezTo>
                  <a:cubicBezTo>
                    <a:pt x="80" y="877"/>
                    <a:pt x="118" y="933"/>
                    <a:pt x="86" y="966"/>
                  </a:cubicBezTo>
                  <a:cubicBezTo>
                    <a:pt x="47" y="1005"/>
                    <a:pt x="-31" y="1058"/>
                    <a:pt x="13" y="1087"/>
                  </a:cubicBezTo>
                  <a:cubicBezTo>
                    <a:pt x="79" y="1131"/>
                    <a:pt x="39" y="1221"/>
                    <a:pt x="124" y="1197"/>
                  </a:cubicBezTo>
                  <a:cubicBezTo>
                    <a:pt x="200" y="1175"/>
                    <a:pt x="216" y="1289"/>
                    <a:pt x="269" y="1227"/>
                  </a:cubicBezTo>
                  <a:cubicBezTo>
                    <a:pt x="330" y="1154"/>
                    <a:pt x="183" y="1201"/>
                    <a:pt x="177" y="1126"/>
                  </a:cubicBezTo>
                  <a:cubicBezTo>
                    <a:pt x="174" y="1082"/>
                    <a:pt x="128" y="1040"/>
                    <a:pt x="139" y="996"/>
                  </a:cubicBezTo>
                  <a:cubicBezTo>
                    <a:pt x="151" y="944"/>
                    <a:pt x="249" y="948"/>
                    <a:pt x="255" y="883"/>
                  </a:cubicBezTo>
                  <a:cubicBezTo>
                    <a:pt x="259" y="833"/>
                    <a:pt x="286" y="788"/>
                    <a:pt x="313" y="744"/>
                  </a:cubicBezTo>
                  <a:cubicBezTo>
                    <a:pt x="341" y="696"/>
                    <a:pt x="326" y="657"/>
                    <a:pt x="346" y="609"/>
                  </a:cubicBezTo>
                  <a:cubicBezTo>
                    <a:pt x="363" y="567"/>
                    <a:pt x="337" y="517"/>
                    <a:pt x="356" y="474"/>
                  </a:cubicBezTo>
                  <a:cubicBezTo>
                    <a:pt x="380" y="423"/>
                    <a:pt x="458" y="415"/>
                    <a:pt x="486" y="369"/>
                  </a:cubicBezTo>
                  <a:cubicBezTo>
                    <a:pt x="522" y="312"/>
                    <a:pt x="563" y="309"/>
                    <a:pt x="611" y="283"/>
                  </a:cubicBezTo>
                  <a:cubicBezTo>
                    <a:pt x="661" y="256"/>
                    <a:pt x="668" y="205"/>
                    <a:pt x="708" y="174"/>
                  </a:cubicBezTo>
                  <a:cubicBezTo>
                    <a:pt x="766" y="129"/>
                    <a:pt x="773" y="98"/>
                    <a:pt x="828" y="52"/>
                  </a:cubicBezTo>
                  <a:cubicBezTo>
                    <a:pt x="915" y="-21"/>
                    <a:pt x="757" y="41"/>
                    <a:pt x="741" y="51"/>
                  </a:cubicBezTo>
                  <a:cubicBezTo>
                    <a:pt x="700" y="79"/>
                    <a:pt x="652" y="107"/>
                    <a:pt x="597" y="108"/>
                  </a:cubicBezTo>
                  <a:lnTo>
                    <a:pt x="601" y="104"/>
                  </a:lnTo>
                </a:path>
              </a:pathLst>
            </a:custGeom>
            <a:ln w="36000">
              <a:solidFill>
                <a:srgbClr val="3465A4"/>
              </a:solidFill>
              <a:round/>
            </a:ln>
          </p:spPr>
          <p:txBody>
            <a:bodyPr lIns="90000" tIns="45000" rIns="90000" bIns="45000" anchor="ctr">
              <a:noAutofit/>
            </a:bodyPr>
            <a:lstStyle/>
            <a:p>
              <a:endParaRPr lang="fr-FR" sz="1800" b="0" u="none" strike="noStrike">
                <a:solidFill>
                  <a:srgbClr val="FFFFFF"/>
                </a:solidFill>
                <a:uFillTx/>
                <a:latin typeface="Arial"/>
              </a:endParaRPr>
            </a:p>
          </p:txBody>
        </p:sp>
        <p:sp>
          <p:nvSpPr>
            <p:cNvPr id="145" name="Connecteur droit 144"/>
            <p:cNvSpPr/>
            <p:nvPr/>
          </p:nvSpPr>
          <p:spPr>
            <a:xfrm>
              <a:off x="9202680" y="475920"/>
              <a:ext cx="131040" cy="41436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46" name="Connecteur droit 145"/>
            <p:cNvSpPr/>
            <p:nvPr/>
          </p:nvSpPr>
          <p:spPr>
            <a:xfrm flipV="1">
              <a:off x="7956360" y="416880"/>
              <a:ext cx="0" cy="2368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47" name="Connecteur droit 146"/>
            <p:cNvSpPr/>
            <p:nvPr/>
          </p:nvSpPr>
          <p:spPr>
            <a:xfrm>
              <a:off x="7956360" y="653760"/>
              <a:ext cx="196920" cy="1774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48" name="Connecteur droit 147"/>
            <p:cNvSpPr/>
            <p:nvPr/>
          </p:nvSpPr>
          <p:spPr>
            <a:xfrm flipH="1" flipV="1">
              <a:off x="7825320" y="416880"/>
              <a:ext cx="131040" cy="2368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49" name="Connecteur droit 148"/>
            <p:cNvSpPr/>
            <p:nvPr/>
          </p:nvSpPr>
          <p:spPr>
            <a:xfrm flipV="1">
              <a:off x="8284320" y="1850400"/>
              <a:ext cx="590400" cy="4716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2160" rIns="90000" bIns="2160" anchor="ctr">
              <a:noAutofit/>
            </a:bodyPr>
            <a:lstStyle/>
            <a:p>
              <a:endParaRPr lang="fr-FR" sz="1800" b="0" u="none" strike="noStrike">
                <a:solidFill>
                  <a:srgbClr val="FFFFFF"/>
                </a:solidFill>
                <a:uFillTx/>
                <a:latin typeface="Arial"/>
              </a:endParaRPr>
            </a:p>
          </p:txBody>
        </p:sp>
        <p:sp>
          <p:nvSpPr>
            <p:cNvPr id="150" name="Connecteur droit 149"/>
            <p:cNvSpPr/>
            <p:nvPr/>
          </p:nvSpPr>
          <p:spPr>
            <a:xfrm>
              <a:off x="8087760" y="772200"/>
              <a:ext cx="15480" cy="1836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26640" rIns="90000" bIns="-26640" anchor="ctr">
              <a:noAutofit/>
            </a:bodyPr>
            <a:lstStyle/>
            <a:p>
              <a:endParaRPr lang="fr-FR" sz="1800" b="0" u="none" strike="noStrike">
                <a:solidFill>
                  <a:srgbClr val="FFFFFF"/>
                </a:solidFill>
                <a:uFillTx/>
                <a:latin typeface="Arial"/>
              </a:endParaRPr>
            </a:p>
          </p:txBody>
        </p:sp>
        <p:sp>
          <p:nvSpPr>
            <p:cNvPr id="151" name="Connecteur droit 150"/>
            <p:cNvSpPr/>
            <p:nvPr/>
          </p:nvSpPr>
          <p:spPr>
            <a:xfrm>
              <a:off x="8508240" y="653760"/>
              <a:ext cx="169560" cy="2368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52" name="Connecteur droit 151"/>
            <p:cNvSpPr/>
            <p:nvPr/>
          </p:nvSpPr>
          <p:spPr>
            <a:xfrm>
              <a:off x="8153280" y="831240"/>
              <a:ext cx="524520" cy="5904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14040" rIns="90000" bIns="14040" anchor="ctr">
              <a:noAutofit/>
            </a:bodyPr>
            <a:lstStyle/>
            <a:p>
              <a:endParaRPr lang="fr-FR" sz="1800" b="0" u="none" strike="noStrike">
                <a:solidFill>
                  <a:srgbClr val="FFFFFF"/>
                </a:solidFill>
                <a:uFillTx/>
                <a:latin typeface="Arial"/>
              </a:endParaRPr>
            </a:p>
          </p:txBody>
        </p:sp>
        <p:sp>
          <p:nvSpPr>
            <p:cNvPr id="153" name="Connecteur droit 152"/>
            <p:cNvSpPr/>
            <p:nvPr/>
          </p:nvSpPr>
          <p:spPr>
            <a:xfrm flipV="1">
              <a:off x="7812000" y="239040"/>
              <a:ext cx="209880" cy="18144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54" name="Connecteur droit 153"/>
            <p:cNvSpPr/>
            <p:nvPr/>
          </p:nvSpPr>
          <p:spPr>
            <a:xfrm flipH="1">
              <a:off x="8153280" y="653760"/>
              <a:ext cx="354960" cy="1774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55" name="Connecteur droit 154"/>
            <p:cNvSpPr/>
            <p:nvPr/>
          </p:nvSpPr>
          <p:spPr>
            <a:xfrm flipV="1">
              <a:off x="8612280" y="890640"/>
              <a:ext cx="65520" cy="41436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56" name="Connecteur droit 155"/>
            <p:cNvSpPr/>
            <p:nvPr/>
          </p:nvSpPr>
          <p:spPr>
            <a:xfrm flipV="1">
              <a:off x="8284320" y="1423440"/>
              <a:ext cx="131040" cy="47376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57" name="Connecteur droit 156"/>
            <p:cNvSpPr/>
            <p:nvPr/>
          </p:nvSpPr>
          <p:spPr>
            <a:xfrm>
              <a:off x="8612280" y="1305000"/>
              <a:ext cx="262440" cy="54504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58" name="Connecteur droit 157"/>
            <p:cNvSpPr/>
            <p:nvPr/>
          </p:nvSpPr>
          <p:spPr>
            <a:xfrm flipV="1">
              <a:off x="7956720" y="288720"/>
              <a:ext cx="131040" cy="12024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59" name="Connecteur droit 158"/>
            <p:cNvSpPr/>
            <p:nvPr/>
          </p:nvSpPr>
          <p:spPr>
            <a:xfrm flipH="1">
              <a:off x="9202680" y="890640"/>
              <a:ext cx="131040" cy="35532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60" name="Connecteur droit 159"/>
            <p:cNvSpPr/>
            <p:nvPr/>
          </p:nvSpPr>
          <p:spPr>
            <a:xfrm flipH="1" flipV="1">
              <a:off x="8153280" y="831240"/>
              <a:ext cx="262440" cy="59220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61" name="Étoile : 5 branches 160"/>
            <p:cNvSpPr/>
            <p:nvPr/>
          </p:nvSpPr>
          <p:spPr>
            <a:xfrm>
              <a:off x="8481240" y="1482840"/>
              <a:ext cx="39240" cy="35640"/>
            </a:xfrm>
            <a:prstGeom prst="star5">
              <a:avLst/>
            </a:prstGeom>
            <a:solidFill>
              <a:srgbClr val="FF9999"/>
            </a:solidFill>
            <a:ln w="0">
              <a:solidFill>
                <a:srgbClr val="3465A4"/>
              </a:solidFill>
            </a:ln>
          </p:spPr>
          <p:style>
            <a:lnRef idx="0">
              <a:scrgbClr r="0" g="0" b="0"/>
            </a:lnRef>
            <a:fillRef idx="0">
              <a:scrgbClr r="0" g="0" b="0"/>
            </a:fillRef>
            <a:effectRef idx="0">
              <a:scrgbClr r="0" g="0" b="0"/>
            </a:effectRef>
            <a:fontRef idx="minor"/>
          </p:style>
          <p:txBody>
            <a:bodyPr lIns="90000" tIns="-33120" rIns="90000" bIns="-33120" anchor="ctr">
              <a:noAutofit/>
            </a:bodyPr>
            <a:lstStyle/>
            <a:p>
              <a:endParaRPr lang="fr-FR" sz="1800" b="0" u="none" strike="noStrike">
                <a:solidFill>
                  <a:srgbClr val="000000"/>
                </a:solidFill>
                <a:uFillTx/>
                <a:latin typeface="Arial"/>
              </a:endParaRPr>
            </a:p>
          </p:txBody>
        </p:sp>
        <p:sp>
          <p:nvSpPr>
            <p:cNvPr id="162" name="Forme libre : forme 161"/>
            <p:cNvSpPr/>
            <p:nvPr/>
          </p:nvSpPr>
          <p:spPr>
            <a:xfrm>
              <a:off x="8493480" y="1559520"/>
              <a:ext cx="56160" cy="36360"/>
            </a:xfrm>
            <a:custGeom>
              <a:avLst/>
              <a:gdLst/>
              <a:ahLst/>
              <a:cxnLst/>
              <a:rect l="0" t="0" r="r" b="b"/>
              <a:pathLst>
                <a:path w="156" h="101">
                  <a:moveTo>
                    <a:pt x="92" y="0"/>
                  </a:moveTo>
                  <a:cubicBezTo>
                    <a:pt x="45" y="4"/>
                    <a:pt x="-65" y="76"/>
                    <a:pt x="54" y="99"/>
                  </a:cubicBezTo>
                  <a:cubicBezTo>
                    <a:pt x="95" y="107"/>
                    <a:pt x="186" y="85"/>
                    <a:pt x="145" y="30"/>
                  </a:cubicBezTo>
                  <a:lnTo>
                    <a:pt x="92" y="13"/>
                  </a:lnTo>
                  <a:lnTo>
                    <a:pt x="73" y="13"/>
                  </a:lnTo>
                  <a:lnTo>
                    <a:pt x="92" y="0"/>
                  </a:lnTo>
                  <a:close/>
                </a:path>
              </a:pathLst>
            </a:custGeom>
            <a:noFill/>
            <a:ln w="36000">
              <a:solidFill>
                <a:srgbClr val="3465A4"/>
              </a:solidFill>
              <a:round/>
            </a:ln>
          </p:spPr>
          <p:txBody>
            <a:bodyPr lIns="90000" tIns="-8640" rIns="90000" bIns="-8640" anchor="ctr">
              <a:noAutofit/>
            </a:bodyPr>
            <a:lstStyle/>
            <a:p>
              <a:endParaRPr lang="fr-FR" sz="1800" b="0" u="none" strike="noStrike">
                <a:solidFill>
                  <a:srgbClr val="FFFFFF"/>
                </a:solidFill>
                <a:uFillTx/>
                <a:latin typeface="Arial"/>
              </a:endParaRPr>
            </a:p>
          </p:txBody>
        </p:sp>
        <p:sp>
          <p:nvSpPr>
            <p:cNvPr id="163" name="Étoile : 5 branches 162"/>
            <p:cNvSpPr/>
            <p:nvPr/>
          </p:nvSpPr>
          <p:spPr>
            <a:xfrm>
              <a:off x="8481240" y="1601280"/>
              <a:ext cx="39240" cy="35640"/>
            </a:xfrm>
            <a:prstGeom prst="star5">
              <a:avLst/>
            </a:prstGeom>
            <a:solidFill>
              <a:srgbClr val="FF9999"/>
            </a:solidFill>
            <a:ln w="0">
              <a:solidFill>
                <a:srgbClr val="3465A4"/>
              </a:solidFill>
            </a:ln>
          </p:spPr>
          <p:style>
            <a:lnRef idx="0">
              <a:scrgbClr r="0" g="0" b="0"/>
            </a:lnRef>
            <a:fillRef idx="0">
              <a:scrgbClr r="0" g="0" b="0"/>
            </a:fillRef>
            <a:effectRef idx="0">
              <a:scrgbClr r="0" g="0" b="0"/>
            </a:effectRef>
            <a:fontRef idx="minor"/>
          </p:style>
          <p:txBody>
            <a:bodyPr lIns="90000" tIns="-33120" rIns="90000" bIns="-33120" anchor="ctr">
              <a:noAutofit/>
            </a:bodyPr>
            <a:lstStyle/>
            <a:p>
              <a:endParaRPr lang="fr-FR" sz="1600" b="0" u="none" strike="noStrike">
                <a:solidFill>
                  <a:srgbClr val="000000"/>
                </a:solidFill>
                <a:uFillTx/>
                <a:latin typeface="Arial"/>
              </a:endParaRPr>
            </a:p>
          </p:txBody>
        </p:sp>
        <p:sp>
          <p:nvSpPr>
            <p:cNvPr id="164" name="Forme libre : forme 163"/>
            <p:cNvSpPr/>
            <p:nvPr/>
          </p:nvSpPr>
          <p:spPr>
            <a:xfrm>
              <a:off x="9144360" y="1744920"/>
              <a:ext cx="50760" cy="82440"/>
            </a:xfrm>
            <a:custGeom>
              <a:avLst/>
              <a:gdLst/>
              <a:ahLst/>
              <a:cxnLst/>
              <a:rect l="0" t="0" r="r" b="b"/>
              <a:pathLst>
                <a:path w="141" h="229">
                  <a:moveTo>
                    <a:pt x="49" y="20"/>
                  </a:moveTo>
                  <a:cubicBezTo>
                    <a:pt x="-30" y="20"/>
                    <a:pt x="2" y="99"/>
                    <a:pt x="44" y="133"/>
                  </a:cubicBezTo>
                  <a:cubicBezTo>
                    <a:pt x="68" y="153"/>
                    <a:pt x="11" y="253"/>
                    <a:pt x="91" y="224"/>
                  </a:cubicBezTo>
                  <a:cubicBezTo>
                    <a:pt x="143" y="206"/>
                    <a:pt x="156" y="147"/>
                    <a:pt x="121" y="94"/>
                  </a:cubicBezTo>
                  <a:cubicBezTo>
                    <a:pt x="100" y="62"/>
                    <a:pt x="113" y="-24"/>
                    <a:pt x="49" y="7"/>
                  </a:cubicBezTo>
                  <a:lnTo>
                    <a:pt x="29" y="24"/>
                  </a:lnTo>
                  <a:lnTo>
                    <a:pt x="49" y="20"/>
                  </a:lnTo>
                  <a:close/>
                </a:path>
              </a:pathLst>
            </a:custGeom>
            <a:noFill/>
            <a:ln w="36000">
              <a:solidFill>
                <a:srgbClr val="3465A4"/>
              </a:solidFill>
              <a:round/>
            </a:ln>
          </p:spPr>
          <p:txBody>
            <a:bodyPr lIns="90000" tIns="37440" rIns="90000" bIns="37440" anchor="ctr">
              <a:noAutofit/>
            </a:bodyPr>
            <a:lstStyle/>
            <a:p>
              <a:endParaRPr lang="fr-FR" sz="1800" b="0" u="none" strike="noStrike">
                <a:solidFill>
                  <a:srgbClr val="FFFFFF"/>
                </a:solidFill>
                <a:uFillTx/>
                <a:latin typeface="Arial"/>
              </a:endParaRPr>
            </a:p>
          </p:txBody>
        </p:sp>
        <p:sp>
          <p:nvSpPr>
            <p:cNvPr id="165" name="Étoile : 5 branches 164"/>
            <p:cNvSpPr/>
            <p:nvPr/>
          </p:nvSpPr>
          <p:spPr>
            <a:xfrm>
              <a:off x="8087760" y="772200"/>
              <a:ext cx="131040" cy="118440"/>
            </a:xfrm>
            <a:prstGeom prst="star5">
              <a:avLst/>
            </a:prstGeom>
            <a:solidFill>
              <a:srgbClr val="FF0000"/>
            </a:solidFill>
            <a:ln w="0">
              <a:solidFill>
                <a:srgbClr val="3465A4"/>
              </a:solidFill>
            </a:ln>
          </p:spPr>
          <p:style>
            <a:lnRef idx="0">
              <a:scrgbClr r="0" g="0" b="0"/>
            </a:lnRef>
            <a:fillRef idx="0">
              <a:scrgbClr r="0" g="0" b="0"/>
            </a:fillRef>
            <a:effectRef idx="0">
              <a:scrgbClr r="0" g="0" b="0"/>
            </a:effectRef>
            <a:fontRef idx="minor"/>
          </p:style>
          <p:txBody>
            <a:bodyPr lIns="90000" tIns="-5400" rIns="90000" bIns="-5400" anchor="ctr">
              <a:noAutofit/>
            </a:bodyPr>
            <a:lstStyle/>
            <a:p>
              <a:endParaRPr lang="fr-FR" sz="1800" b="0" u="none" strike="noStrike">
                <a:solidFill>
                  <a:srgbClr val="FFFFFF"/>
                </a:solidFill>
                <a:uFillTx/>
                <a:latin typeface="Arial"/>
              </a:endParaRPr>
            </a:p>
          </p:txBody>
        </p:sp>
        <p:sp>
          <p:nvSpPr>
            <p:cNvPr id="166" name="Connecteur droit 165"/>
            <p:cNvSpPr/>
            <p:nvPr/>
          </p:nvSpPr>
          <p:spPr>
            <a:xfrm>
              <a:off x="8677800" y="890640"/>
              <a:ext cx="655920" cy="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67" name="Étoile : 5 branches 166"/>
            <p:cNvSpPr/>
            <p:nvPr/>
          </p:nvSpPr>
          <p:spPr>
            <a:xfrm>
              <a:off x="8630640" y="819720"/>
              <a:ext cx="131040" cy="11844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5400" rIns="90000" bIns="-5400" anchor="ctr">
              <a:noAutofit/>
            </a:bodyPr>
            <a:lstStyle/>
            <a:p>
              <a:endParaRPr lang="fr-FR" sz="1800" b="0" u="none" strike="noStrike">
                <a:solidFill>
                  <a:srgbClr val="000000"/>
                </a:solidFill>
                <a:uFillTx/>
                <a:latin typeface="Arial"/>
              </a:endParaRPr>
            </a:p>
          </p:txBody>
        </p:sp>
        <p:sp>
          <p:nvSpPr>
            <p:cNvPr id="168" name="Forme libre : forme 167"/>
            <p:cNvSpPr/>
            <p:nvPr/>
          </p:nvSpPr>
          <p:spPr>
            <a:xfrm>
              <a:off x="8218800" y="1850400"/>
              <a:ext cx="105120" cy="94680"/>
            </a:xfrm>
            <a:custGeom>
              <a:avLst/>
              <a:gdLst/>
              <a:ahLst/>
              <a:cxnLst/>
              <a:rect l="l" t="t" r="r" b="b"/>
              <a:pathLst>
                <a:path w="780" h="907">
                  <a:moveTo>
                    <a:pt x="390" y="0"/>
                  </a:moveTo>
                  <a:lnTo>
                    <a:pt x="492" y="276"/>
                  </a:lnTo>
                  <a:lnTo>
                    <a:pt x="780" y="228"/>
                  </a:lnTo>
                  <a:lnTo>
                    <a:pt x="594" y="457"/>
                  </a:lnTo>
                  <a:lnTo>
                    <a:pt x="780" y="679"/>
                  </a:lnTo>
                  <a:lnTo>
                    <a:pt x="492" y="631"/>
                  </a:lnTo>
                  <a:lnTo>
                    <a:pt x="390" y="907"/>
                  </a:lnTo>
                  <a:lnTo>
                    <a:pt x="288" y="631"/>
                  </a:lnTo>
                  <a:lnTo>
                    <a:pt x="0" y="679"/>
                  </a:lnTo>
                  <a:lnTo>
                    <a:pt x="186" y="457"/>
                  </a:lnTo>
                  <a:lnTo>
                    <a:pt x="0" y="228"/>
                  </a:lnTo>
                  <a:lnTo>
                    <a:pt x="288" y="276"/>
                  </a:lnTo>
                  <a:lnTo>
                    <a:pt x="390" y="0"/>
                  </a:lnTo>
                  <a:close/>
                </a:path>
              </a:pathLst>
            </a:cu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169" name="Étoile : 5 branches 168"/>
            <p:cNvSpPr/>
            <p:nvPr/>
          </p:nvSpPr>
          <p:spPr>
            <a:xfrm>
              <a:off x="8809200" y="1778760"/>
              <a:ext cx="131040" cy="118440"/>
            </a:xfrm>
            <a:prstGeom prst="star5">
              <a:avLst/>
            </a:prstGeom>
            <a:solidFill>
              <a:srgbClr val="CCCCFF"/>
            </a:solidFill>
            <a:ln w="0">
              <a:solidFill>
                <a:srgbClr val="3465A4"/>
              </a:solidFill>
            </a:ln>
          </p:spPr>
          <p:style>
            <a:lnRef idx="0">
              <a:scrgbClr r="0" g="0" b="0"/>
            </a:lnRef>
            <a:fillRef idx="0">
              <a:scrgbClr r="0" g="0" b="0"/>
            </a:fillRef>
            <a:effectRef idx="0">
              <a:scrgbClr r="0" g="0" b="0"/>
            </a:effectRef>
            <a:fontRef idx="minor"/>
          </p:style>
          <p:txBody>
            <a:bodyPr lIns="90000" tIns="-5400" rIns="90000" bIns="-5400" anchor="ctr">
              <a:noAutofit/>
            </a:bodyPr>
            <a:lstStyle/>
            <a:p>
              <a:endParaRPr lang="fr-FR" sz="1800" b="0" u="none" strike="noStrike">
                <a:solidFill>
                  <a:srgbClr val="000000"/>
                </a:solidFill>
                <a:uFillTx/>
                <a:latin typeface="Arial"/>
              </a:endParaRPr>
            </a:p>
          </p:txBody>
        </p:sp>
        <p:sp>
          <p:nvSpPr>
            <p:cNvPr id="170" name="Étoile : 5 branches 169"/>
            <p:cNvSpPr/>
            <p:nvPr/>
          </p:nvSpPr>
          <p:spPr>
            <a:xfrm>
              <a:off x="9268560" y="712800"/>
              <a:ext cx="6516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71" name="Étoile : 5 branches 170"/>
            <p:cNvSpPr/>
            <p:nvPr/>
          </p:nvSpPr>
          <p:spPr>
            <a:xfrm>
              <a:off x="9294480" y="847080"/>
              <a:ext cx="65520" cy="5904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72" name="Étoile : 5 branches 171"/>
            <p:cNvSpPr/>
            <p:nvPr/>
          </p:nvSpPr>
          <p:spPr>
            <a:xfrm>
              <a:off x="7818120" y="369720"/>
              <a:ext cx="6552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73" name="Étoile : 5 branches 172"/>
            <p:cNvSpPr/>
            <p:nvPr/>
          </p:nvSpPr>
          <p:spPr>
            <a:xfrm>
              <a:off x="8481240" y="608400"/>
              <a:ext cx="65520" cy="5904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74" name="Étoile : 5 branches 173"/>
            <p:cNvSpPr/>
            <p:nvPr/>
          </p:nvSpPr>
          <p:spPr>
            <a:xfrm>
              <a:off x="7929000" y="385560"/>
              <a:ext cx="6552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75" name="Étoile : 5 branches 174"/>
            <p:cNvSpPr/>
            <p:nvPr/>
          </p:nvSpPr>
          <p:spPr>
            <a:xfrm>
              <a:off x="8087760" y="229320"/>
              <a:ext cx="6516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76" name="Étoile : 5 branches 175"/>
            <p:cNvSpPr/>
            <p:nvPr/>
          </p:nvSpPr>
          <p:spPr>
            <a:xfrm>
              <a:off x="8021880" y="180000"/>
              <a:ext cx="65520" cy="5904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grpSp>
      <p:pic>
        <p:nvPicPr>
          <p:cNvPr id="177" name="Image 176"/>
          <p:cNvPicPr/>
          <p:nvPr/>
        </p:nvPicPr>
        <p:blipFill>
          <a:blip r:embed="rId3"/>
          <a:stretch/>
        </p:blipFill>
        <p:spPr>
          <a:xfrm>
            <a:off x="788760" y="2520000"/>
            <a:ext cx="3531240" cy="2353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9C92AD2-E0A6-0C42-6B3A-F6DCC19CAE6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6A4A370A-DFB4-0604-469C-214F03BDEBA1}"/>
              </a:ext>
            </a:extLst>
          </p:cNvPr>
          <p:cNvPicPr>
            <a:picLocks noChangeAspect="1"/>
          </p:cNvPicPr>
          <p:nvPr/>
        </p:nvPicPr>
        <p:blipFill>
          <a:blip r:embed="rId3"/>
          <a:stretch>
            <a:fillRect/>
          </a:stretch>
        </p:blipFill>
        <p:spPr>
          <a:xfrm>
            <a:off x="1531900" y="470146"/>
            <a:ext cx="6596100" cy="3844906"/>
          </a:xfrm>
          <a:prstGeom prst="rect">
            <a:avLst/>
          </a:prstGeom>
        </p:spPr>
      </p:pic>
      <p:pic>
        <p:nvPicPr>
          <p:cNvPr id="6" name="Image 5">
            <a:extLst>
              <a:ext uri="{FF2B5EF4-FFF2-40B4-BE49-F238E27FC236}">
                <a16:creationId xmlns:a16="http://schemas.microsoft.com/office/drawing/2014/main" id="{5BE41D35-6847-0C72-7F80-637A227E8C0B}"/>
              </a:ext>
            </a:extLst>
          </p:cNvPr>
          <p:cNvPicPr>
            <a:picLocks noChangeAspect="1"/>
          </p:cNvPicPr>
          <p:nvPr/>
        </p:nvPicPr>
        <p:blipFill>
          <a:blip r:embed="rId4"/>
          <a:stretch>
            <a:fillRect/>
          </a:stretch>
        </p:blipFill>
        <p:spPr>
          <a:xfrm>
            <a:off x="1937148" y="4621234"/>
            <a:ext cx="5785605" cy="579170"/>
          </a:xfrm>
          <a:prstGeom prst="rect">
            <a:avLst/>
          </a:prstGeom>
        </p:spPr>
      </p:pic>
    </p:spTree>
    <p:extLst>
      <p:ext uri="{BB962C8B-B14F-4D97-AF65-F5344CB8AC3E}">
        <p14:creationId xmlns:p14="http://schemas.microsoft.com/office/powerpoint/2010/main" val="3144791640"/>
      </p:ext>
    </p:extLst>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p:transition spd="slow">
        <p:wipe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62" name="PlaceHolder 1"/>
          <p:cNvSpPr>
            <a:spLocks noGrp="1"/>
          </p:cNvSpPr>
          <p:nvPr>
            <p:ph type="title"/>
          </p:nvPr>
        </p:nvSpPr>
        <p:spPr>
          <a:xfrm>
            <a:off x="540000" y="1440000"/>
            <a:ext cx="3240000" cy="787320"/>
          </a:xfrm>
          <a:prstGeom prst="rect">
            <a:avLst/>
          </a:prstGeom>
          <a:solidFill>
            <a:srgbClr val="000000"/>
          </a:solidFill>
          <a:ln w="36000">
            <a:noFill/>
          </a:ln>
        </p:spPr>
        <p:txBody>
          <a:bodyPr lIns="0" tIns="0" rIns="0" bIns="0" anchor="ctr">
            <a:noAutofit/>
          </a:bodyPr>
          <a:lstStyle/>
          <a:p>
            <a:pPr indent="0" algn="ctr">
              <a:buNone/>
            </a:pPr>
            <a:r>
              <a:rPr lang="fr-FR" sz="2800" b="0" u="none" strike="noStrike">
                <a:solidFill>
                  <a:srgbClr val="FFFF99"/>
                </a:solidFill>
                <a:uFillTx/>
                <a:latin typeface="Times New Roman"/>
              </a:rPr>
              <a:t>V : La vie d’</a:t>
            </a:r>
            <a:r>
              <a:rPr lang="fr-FR" sz="2800" b="0" i="1" u="none" strike="noStrike">
                <a:solidFill>
                  <a:srgbClr val="FFFF99"/>
                </a:solidFill>
                <a:uFillTx/>
                <a:latin typeface="Times New Roman"/>
              </a:rPr>
              <a:t>Orion,</a:t>
            </a:r>
            <a:br>
              <a:rPr sz="2800"/>
            </a:br>
            <a:r>
              <a:rPr lang="fr-FR" sz="2800" b="0" u="none" strike="noStrike">
                <a:solidFill>
                  <a:srgbClr val="FFFF99"/>
                </a:solidFill>
                <a:uFillTx/>
                <a:latin typeface="Times New Roman"/>
              </a:rPr>
              <a:t>Quelle histoire ?</a:t>
            </a:r>
            <a:endParaRPr lang="fr-FR" sz="2800" b="0" u="none" strike="noStrike">
              <a:solidFill>
                <a:srgbClr val="FFFFFF"/>
              </a:solidFill>
              <a:uFillTx/>
              <a:latin typeface="Times New Roman"/>
            </a:endParaRPr>
          </a:p>
        </p:txBody>
      </p:sp>
      <p:pic>
        <p:nvPicPr>
          <p:cNvPr id="763" name="Image 762"/>
          <p:cNvPicPr/>
          <p:nvPr/>
        </p:nvPicPr>
        <p:blipFill>
          <a:blip r:embed="rId3"/>
          <a:stretch/>
        </p:blipFill>
        <p:spPr>
          <a:xfrm>
            <a:off x="4320000" y="180000"/>
            <a:ext cx="5493960" cy="5226120"/>
          </a:xfrm>
          <a:prstGeom prst="rect">
            <a:avLst/>
          </a:prstGeom>
          <a:ln w="0">
            <a:noFill/>
          </a:ln>
        </p:spPr>
      </p:pic>
      <p:sp>
        <p:nvSpPr>
          <p:cNvPr id="764" name="ZoneTexte 763"/>
          <p:cNvSpPr txBox="1"/>
          <p:nvPr/>
        </p:nvSpPr>
        <p:spPr>
          <a:xfrm>
            <a:off x="720000" y="2520000"/>
            <a:ext cx="3420000" cy="2252520"/>
          </a:xfrm>
          <a:prstGeom prst="rect">
            <a:avLst/>
          </a:prstGeom>
          <a:noFill/>
          <a:ln w="0">
            <a:noFill/>
          </a:ln>
        </p:spPr>
        <p:txBody>
          <a:bodyPr lIns="90000" tIns="45000" rIns="90000" bIns="45000" anchor="t">
            <a:noAutofit/>
          </a:bodyPr>
          <a:lstStyle/>
          <a:p>
            <a:pPr marL="108000" algn="just"/>
            <a:r>
              <a:rPr lang="fr-FR" sz="1400" b="0" u="none" strike="noStrike">
                <a:solidFill>
                  <a:srgbClr val="FFFFFF"/>
                </a:solidFill>
                <a:uFillTx/>
                <a:latin typeface="Times New Roman"/>
              </a:rPr>
              <a:t>« On a raconté beaucoup de choses sur ma naissance, ma vie, ma mort... Les hommes ont beaucoup d’imagination.</a:t>
            </a:r>
            <a:endParaRPr lang="fr-FR" sz="1400" b="0" u="none" strike="noStrike">
              <a:solidFill>
                <a:srgbClr val="FFFFFF"/>
              </a:solidFill>
              <a:uFillTx/>
              <a:latin typeface="Arial"/>
            </a:endParaRPr>
          </a:p>
          <a:p>
            <a:pPr marL="108000" algn="just"/>
            <a:r>
              <a:rPr lang="fr-FR" sz="1400" b="0" u="none" strike="noStrike">
                <a:solidFill>
                  <a:srgbClr val="FFFFFF"/>
                </a:solidFill>
                <a:uFillTx/>
                <a:latin typeface="Times New Roman"/>
              </a:rPr>
              <a:t> Mais qui, mieux que moi, peut démêler le vrai du faux ? Il y a si longtemps !</a:t>
            </a:r>
            <a:endParaRPr lang="fr-FR" sz="1400" b="0" u="none" strike="noStrike">
              <a:solidFill>
                <a:srgbClr val="FFFFFF"/>
              </a:solidFill>
              <a:uFillTx/>
              <a:latin typeface="Arial"/>
            </a:endParaRPr>
          </a:p>
          <a:p>
            <a:pPr marL="108000" algn="just"/>
            <a:r>
              <a:rPr lang="fr-FR" sz="1400" b="0" u="none" strike="noStrike">
                <a:solidFill>
                  <a:srgbClr val="FFFFFF"/>
                </a:solidFill>
                <a:uFillTx/>
                <a:latin typeface="Times New Roman"/>
              </a:rPr>
              <a:t>Voici la vraie version de  mon histoire, celle que vous ferez votre pendant un temps, jusqu’à ce que vous en entendiez une autre... » </a:t>
            </a:r>
            <a:endParaRPr lang="fr-FR" sz="1400" b="0" u="none" strike="noStrike">
              <a:solidFill>
                <a:srgbClr val="FFFFFF"/>
              </a:solidFill>
              <a:uFillTx/>
              <a:latin typeface="Arial"/>
            </a:endParaRPr>
          </a:p>
          <a:p>
            <a:pPr marL="108000" algn="r"/>
            <a:r>
              <a:rPr lang="fr-FR" sz="1400" b="0" u="none" strike="noStrike">
                <a:solidFill>
                  <a:srgbClr val="FFFFFF"/>
                </a:solidFill>
                <a:uFillTx/>
                <a:latin typeface="Times New Roman"/>
              </a:rPr>
              <a:t>Orion</a:t>
            </a:r>
            <a:endParaRPr lang="fr-FR" sz="1400" b="0" u="none" strike="noStrike">
              <a:solidFill>
                <a:srgbClr val="FFFFFF"/>
              </a:solidFill>
              <a:uFillTx/>
              <a:latin typeface="Arial"/>
            </a:endParaRPr>
          </a:p>
          <a:p>
            <a:endParaRPr lang="fr-FR" sz="1400" b="0" u="none" strike="noStrike">
              <a:solidFill>
                <a:srgbClr val="FFFFFF"/>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65" name="PlaceHolder 1"/>
          <p:cNvSpPr>
            <a:spLocks noGrp="1"/>
          </p:cNvSpPr>
          <p:nvPr>
            <p:ph type="title"/>
          </p:nvPr>
        </p:nvSpPr>
        <p:spPr>
          <a:xfrm>
            <a:off x="1710000" y="720360"/>
            <a:ext cx="6660000" cy="787320"/>
          </a:xfrm>
          <a:prstGeom prst="rect">
            <a:avLst/>
          </a:prstGeom>
          <a:noFill/>
          <a:ln w="0">
            <a:noFill/>
          </a:ln>
        </p:spPr>
        <p:txBody>
          <a:bodyPr lIns="0" tIns="0" rIns="0" bIns="0" anchor="ctr">
            <a:noAutofit/>
          </a:bodyPr>
          <a:lstStyle/>
          <a:p>
            <a:pPr indent="0" algn="ctr">
              <a:buNone/>
            </a:pPr>
            <a:r>
              <a:rPr lang="fr-FR" sz="2800" b="0" u="none" strike="noStrike">
                <a:solidFill>
                  <a:srgbClr val="FFFF99"/>
                </a:solidFill>
                <a:uFillTx/>
                <a:latin typeface="Times New Roman"/>
              </a:rPr>
              <a:t>V : La vie d’</a:t>
            </a:r>
            <a:r>
              <a:rPr lang="fr-FR" sz="2800" b="0" i="1" u="none" strike="noStrike">
                <a:solidFill>
                  <a:srgbClr val="FFFF99"/>
                </a:solidFill>
                <a:uFillTx/>
                <a:latin typeface="Times New Roman"/>
              </a:rPr>
              <a:t>Orion,</a:t>
            </a:r>
            <a:r>
              <a:rPr lang="fr-FR" sz="2800" b="0" u="none" strike="noStrike">
                <a:solidFill>
                  <a:srgbClr val="FFFF99"/>
                </a:solidFill>
                <a:uFillTx/>
                <a:latin typeface="Times New Roman"/>
              </a:rPr>
              <a:t> quelle histoire !</a:t>
            </a:r>
            <a:endParaRPr lang="fr-FR" sz="2800" b="0" u="none" strike="noStrike">
              <a:solidFill>
                <a:srgbClr val="FFFFFF"/>
              </a:solidFill>
              <a:uFillTx/>
              <a:latin typeface="Times New Roman"/>
            </a:endParaRPr>
          </a:p>
        </p:txBody>
      </p:sp>
      <p:sp>
        <p:nvSpPr>
          <p:cNvPr id="766" name="ZoneTexte 765"/>
          <p:cNvSpPr txBox="1"/>
          <p:nvPr/>
        </p:nvSpPr>
        <p:spPr>
          <a:xfrm>
            <a:off x="887040" y="1457340"/>
            <a:ext cx="8640000" cy="3755520"/>
          </a:xfrm>
          <a:prstGeom prst="rect">
            <a:avLst/>
          </a:prstGeom>
          <a:noFill/>
          <a:ln w="0">
            <a:noFill/>
          </a:ln>
        </p:spPr>
        <p:txBody>
          <a:bodyPr lIns="90000" tIns="45000" rIns="90000" bIns="45000" anchor="t">
            <a:noAutofit/>
          </a:bodyPr>
          <a:lstStyle/>
          <a:p>
            <a:pPr marL="360000" algn="just"/>
            <a:r>
              <a:rPr lang="fr-FR" sz="1400" b="0" u="none" strike="noStrike" dirty="0">
                <a:solidFill>
                  <a:srgbClr val="FFFFFF"/>
                </a:solidFill>
                <a:uFillTx/>
                <a:latin typeface="Arial"/>
              </a:rPr>
              <a:t>Zeus et Hermès sont descendus se promener chez les humains, en Boétie. Au cours de leur périple, ils se font héberger par un pauvre paysan nommé </a:t>
            </a:r>
            <a:r>
              <a:rPr lang="fr-FR" sz="1400" b="0" u="none" strike="noStrike" dirty="0" err="1">
                <a:solidFill>
                  <a:srgbClr val="FFFFFF"/>
                </a:solidFill>
                <a:uFillTx/>
                <a:latin typeface="Arial"/>
              </a:rPr>
              <a:t>Irios</a:t>
            </a:r>
            <a:r>
              <a:rPr lang="fr-FR" sz="1400" b="0" u="none" strike="noStrike" dirty="0">
                <a:solidFill>
                  <a:srgbClr val="FFFFFF"/>
                </a:solidFill>
                <a:uFillTx/>
                <a:latin typeface="Arial"/>
              </a:rPr>
              <a:t>. Ayant fortement apprécié son accueil, ils décident de le récompenser. « Formule un vœu l’ami, et nous l’exaucerons ! »  </a:t>
            </a:r>
            <a:r>
              <a:rPr lang="fr-FR" sz="1400" b="0" u="none" strike="noStrike" dirty="0" err="1">
                <a:solidFill>
                  <a:srgbClr val="FFFFFF"/>
                </a:solidFill>
                <a:uFillTx/>
                <a:latin typeface="Arial"/>
              </a:rPr>
              <a:t>Irios</a:t>
            </a:r>
            <a:r>
              <a:rPr lang="fr-FR" sz="1400" b="0" u="none" strike="noStrike" dirty="0">
                <a:solidFill>
                  <a:srgbClr val="FFFFFF"/>
                </a:solidFill>
                <a:uFillTx/>
                <a:latin typeface="Arial"/>
              </a:rPr>
              <a:t> est veuf. Il aurait aimé avoir des enfants, mais il a promis à sa femme de ne pas se remarier... Les dieux lui demandent alors de sacrifier une génisse. Puis après avoir festoyé avec la bête, ils récupèrent sa peau et répandent leur sperme dessus.</a:t>
            </a:r>
          </a:p>
          <a:p>
            <a:pPr marL="360000" algn="just"/>
            <a:r>
              <a:rPr lang="fr-FR" sz="1400" b="0" u="none" strike="noStrike" dirty="0">
                <a:solidFill>
                  <a:srgbClr val="FFFFFF"/>
                </a:solidFill>
                <a:uFillTx/>
                <a:latin typeface="Arial"/>
              </a:rPr>
              <a:t>« Enterre cette peau, et déterre la dans neuf mois. » </a:t>
            </a:r>
            <a:r>
              <a:rPr lang="fr-FR" sz="1400" b="0" u="none" strike="noStrike" dirty="0" err="1">
                <a:solidFill>
                  <a:srgbClr val="FFFFFF"/>
                </a:solidFill>
                <a:uFillTx/>
                <a:latin typeface="Arial"/>
              </a:rPr>
              <a:t>Irios</a:t>
            </a:r>
            <a:r>
              <a:rPr lang="fr-FR" sz="1400" b="0" u="none" strike="noStrike" dirty="0">
                <a:solidFill>
                  <a:srgbClr val="FFFFFF"/>
                </a:solidFill>
                <a:uFillTx/>
                <a:latin typeface="Arial"/>
              </a:rPr>
              <a:t> s’empresse d’obéir aux dieux. Quand il déterrera la peau, , il trouvera à l’intérieur un superbe poupon promis à un grand avenir.</a:t>
            </a:r>
          </a:p>
          <a:p>
            <a:pPr marL="360000" algn="just"/>
            <a:r>
              <a:rPr lang="fr-FR" sz="1400" b="0" u="none" strike="noStrike" dirty="0">
                <a:solidFill>
                  <a:srgbClr val="FFFFFF"/>
                </a:solidFill>
                <a:uFillTx/>
                <a:latin typeface="Arial"/>
              </a:rPr>
              <a:t>Ainsi naît Orion, le chasseur qui peut courir sur les flots comme sur la terre, un géant doté d’une acuité visuelle hors du commun, de jour comme de nuit (c’est un cadeau d’Hermès). Il sera grand, fort et beau...</a:t>
            </a:r>
          </a:p>
          <a:p>
            <a:pPr marL="360000" algn="just"/>
            <a:endParaRPr lang="fr-FR" sz="1400" b="0" u="none" strike="noStrike" dirty="0">
              <a:solidFill>
                <a:srgbClr val="FFFFFF"/>
              </a:solidFill>
              <a:uFillTx/>
              <a:latin typeface="Arial"/>
            </a:endParaRPr>
          </a:p>
          <a:p>
            <a:pPr marL="360000" algn="just"/>
            <a:r>
              <a:rPr lang="fr-FR" sz="1400" b="0" u="none" strike="noStrike" dirty="0">
                <a:solidFill>
                  <a:srgbClr val="FFFFFF"/>
                </a:solidFill>
                <a:uFillTx/>
                <a:latin typeface="Arial"/>
              </a:rPr>
              <a:t> Mais de ses exploits, nous ne connaissons pas grand-chose finalement… Il aurait construit par sa seule force le port de Messine en Sicile, ainsi que le promontoire de Capo </a:t>
            </a:r>
            <a:r>
              <a:rPr lang="fr-FR" sz="1400" b="0" u="none" strike="noStrike" dirty="0" err="1">
                <a:solidFill>
                  <a:srgbClr val="FFFFFF"/>
                </a:solidFill>
                <a:uFillTx/>
                <a:latin typeface="Arial"/>
              </a:rPr>
              <a:t>Peloro</a:t>
            </a:r>
            <a:r>
              <a:rPr lang="fr-FR" sz="1400" b="0" u="none" strike="noStrike" dirty="0">
                <a:solidFill>
                  <a:srgbClr val="FFFFFF"/>
                </a:solidFill>
                <a:uFillTx/>
                <a:latin typeface="Arial"/>
              </a:rPr>
              <a:t>. Selon Diodore de Sicile, Orion aurait également érigé à cet endroit un temple en l'honneur de Poséidon .</a:t>
            </a: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69" name="PlaceHolder 1"/>
          <p:cNvSpPr>
            <a:spLocks noGrp="1"/>
          </p:cNvSpPr>
          <p:nvPr>
            <p:ph type="title"/>
          </p:nvPr>
        </p:nvSpPr>
        <p:spPr>
          <a:xfrm>
            <a:off x="4680000" y="4758120"/>
            <a:ext cx="5220000" cy="821880"/>
          </a:xfrm>
          <a:prstGeom prst="rect">
            <a:avLst/>
          </a:prstGeom>
          <a:solidFill>
            <a:srgbClr val="000000"/>
          </a:solidFill>
          <a:ln w="36000">
            <a:noFill/>
          </a:ln>
        </p:spPr>
        <p:txBody>
          <a:bodyPr lIns="0" tIns="0" rIns="0" bIns="0" anchor="ctr">
            <a:noAutofit/>
          </a:bodyPr>
          <a:lstStyle/>
          <a:p>
            <a:pPr indent="0" algn="ctr">
              <a:buNone/>
            </a:pPr>
            <a:r>
              <a:rPr lang="fr-FR" sz="2000" b="0" i="1" u="none" strike="noStrike">
                <a:solidFill>
                  <a:srgbClr val="FFFF66"/>
                </a:solidFill>
                <a:uFillTx/>
                <a:latin typeface="Times New Roman"/>
                <a:ea typeface="Microsoft YaHei"/>
              </a:rPr>
              <a:t>«Orion aveugle cherchant  le soleil levant »</a:t>
            </a:r>
            <a:r>
              <a:rPr lang="fr-FR" sz="2400" b="0" i="1" u="none" strike="noStrike">
                <a:solidFill>
                  <a:srgbClr val="FFFFFF"/>
                </a:solidFill>
                <a:uFillTx/>
                <a:latin typeface="Times New Roman"/>
                <a:ea typeface="Microsoft YaHei"/>
              </a:rPr>
              <a:t> </a:t>
            </a:r>
            <a:br>
              <a:rPr sz="1600"/>
            </a:br>
            <a:r>
              <a:rPr lang="fr-FR" sz="1200" b="0" u="none" strike="noStrike">
                <a:solidFill>
                  <a:srgbClr val="FFFFFF"/>
                </a:solidFill>
                <a:uFillTx/>
                <a:latin typeface="Times New Roman"/>
              </a:rPr>
              <a:t> Nicolas POUSSIN 1658</a:t>
            </a:r>
          </a:p>
        </p:txBody>
      </p:sp>
      <p:pic>
        <p:nvPicPr>
          <p:cNvPr id="770" name="Image 769"/>
          <p:cNvPicPr/>
          <p:nvPr/>
        </p:nvPicPr>
        <p:blipFill>
          <a:blip r:embed="rId3"/>
          <a:stretch/>
        </p:blipFill>
        <p:spPr>
          <a:xfrm>
            <a:off x="4664160" y="1235880"/>
            <a:ext cx="5266080" cy="3444120"/>
          </a:xfrm>
          <a:prstGeom prst="rect">
            <a:avLst/>
          </a:prstGeom>
          <a:ln w="0">
            <a:noFill/>
          </a:ln>
        </p:spPr>
      </p:pic>
      <p:sp>
        <p:nvSpPr>
          <p:cNvPr id="771" name="PlaceHolder 2"/>
          <p:cNvSpPr>
            <a:spLocks noGrp="1"/>
          </p:cNvSpPr>
          <p:nvPr>
            <p:ph type="title"/>
          </p:nvPr>
        </p:nvSpPr>
        <p:spPr>
          <a:xfrm>
            <a:off x="1152000" y="180000"/>
            <a:ext cx="7776000" cy="618840"/>
          </a:xfrm>
          <a:prstGeom prst="rect">
            <a:avLst/>
          </a:prstGeom>
          <a:noFill/>
          <a:ln w="0">
            <a:noFill/>
          </a:ln>
        </p:spPr>
        <p:txBody>
          <a:bodyPr lIns="0" tIns="0" rIns="0" bIns="0" anchor="ctr">
            <a:noAutofit/>
          </a:bodyPr>
          <a:lstStyle/>
          <a:p>
            <a:pPr indent="0" algn="ctr">
              <a:buNone/>
            </a:pPr>
            <a:r>
              <a:rPr lang="fr-FR" sz="3600" b="0" u="none" strike="noStrike">
                <a:solidFill>
                  <a:srgbClr val="FFFF99"/>
                </a:solidFill>
                <a:uFillTx/>
                <a:latin typeface="Times New Roman"/>
              </a:rPr>
              <a:t>V : Histoire d’Orion, le géant chasseur</a:t>
            </a:r>
            <a:endParaRPr lang="fr-FR" sz="3600" b="0" u="none" strike="noStrike">
              <a:solidFill>
                <a:srgbClr val="FFFFFF"/>
              </a:solidFill>
              <a:uFillTx/>
              <a:latin typeface="Times New Roman"/>
            </a:endParaRPr>
          </a:p>
        </p:txBody>
      </p:sp>
      <p:sp>
        <p:nvSpPr>
          <p:cNvPr id="772" name="ZoneTexte 771"/>
          <p:cNvSpPr txBox="1"/>
          <p:nvPr/>
        </p:nvSpPr>
        <p:spPr>
          <a:xfrm>
            <a:off x="180000" y="1051560"/>
            <a:ext cx="4174560" cy="3628440"/>
          </a:xfrm>
          <a:prstGeom prst="rect">
            <a:avLst/>
          </a:prstGeom>
          <a:noFill/>
          <a:ln w="0">
            <a:noFill/>
          </a:ln>
        </p:spPr>
        <p:txBody>
          <a:bodyPr lIns="90000" tIns="45000" rIns="90000" bIns="45000" anchor="t">
            <a:noAutofit/>
          </a:bodyPr>
          <a:lstStyle/>
          <a:p>
            <a:pPr algn="just"/>
            <a:r>
              <a:rPr lang="fr-FR" sz="1400" b="0" u="none" strike="noStrike">
                <a:solidFill>
                  <a:srgbClr val="FFFFFF"/>
                </a:solidFill>
                <a:uFillTx/>
                <a:latin typeface="Liberation Serif;Times New Roman"/>
                <a:ea typeface="Microsoft YaHei"/>
              </a:rPr>
              <a:t>Un jour, dans l’Île de Chios, il fait la connaissance de Méropé, fille d'Oenopion, le roi de l’Île. Il s’éprend d’elle et la demande en mariage. Le roi pose ses conditions : Orion devra débarrasser l’Île des dangereuses bêtes fauves qui l’infestent.</a:t>
            </a:r>
            <a:endParaRPr lang="fr-FR" sz="1400" b="0" u="none" strike="noStrike">
              <a:solidFill>
                <a:srgbClr val="FFFFFF"/>
              </a:solidFill>
              <a:uFillTx/>
              <a:latin typeface="Arial"/>
            </a:endParaRPr>
          </a:p>
          <a:p>
            <a:pPr algn="just"/>
            <a:r>
              <a:rPr lang="fr-FR" sz="1400" b="0" u="none" strike="noStrike">
                <a:solidFill>
                  <a:srgbClr val="FFFFFF"/>
                </a:solidFill>
                <a:uFillTx/>
                <a:latin typeface="Liberation Serif;Times New Roman"/>
                <a:ea typeface="Microsoft YaHei"/>
              </a:rPr>
              <a:t>Orion accepte le marché . Tous les soirs, il rapporte à Méropé les peaux des bêtes sauvages qu’il a abattues. Le jour arrive, où estimant sa mission terminée, il va demander son « dû » au  roi Oenopion. Mais entre temps celui-ci a changé d’avis. Il fait courir le bruit qu’il reste encore des lions, des ours et des loups dans la montagne et refuse de tenir sa promesse. Orion est découragé. Une nuit, après s’être enivré de vin, il s’introduit dans la chambre de Méropé, et abuse d’elle. </a:t>
            </a:r>
            <a:endParaRPr lang="fr-FR" sz="1400" b="0" u="none" strike="noStrike">
              <a:solidFill>
                <a:srgbClr val="FFFFFF"/>
              </a:solidFill>
              <a:uFillTx/>
              <a:latin typeface="Arial"/>
            </a:endParaRPr>
          </a:p>
          <a:p>
            <a:pPr algn="just"/>
            <a:r>
              <a:rPr lang="fr-FR" sz="1400" b="0" u="none" strike="noStrike">
                <a:solidFill>
                  <a:srgbClr val="FFFFFF"/>
                </a:solidFill>
                <a:uFillTx/>
                <a:latin typeface="Liberation Serif;Times New Roman"/>
                <a:ea typeface="Microsoft YaHei"/>
              </a:rPr>
              <a:t>Quand Oenopion l’apprend, il devient fou de rage. Il trouve un stratagème pour saouler davantage Orion et le droguer, puis il lui crève les yeux et le jette sur la plage de l’île.</a:t>
            </a:r>
            <a:endParaRPr lang="fr-FR" sz="1400" b="0" u="none" strike="noStrike">
              <a:solidFill>
                <a:srgbClr val="FFFFFF"/>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73" name="ZoneTexte 772"/>
          <p:cNvSpPr txBox="1"/>
          <p:nvPr/>
        </p:nvSpPr>
        <p:spPr>
          <a:xfrm>
            <a:off x="5760000" y="4680000"/>
            <a:ext cx="3960000" cy="793080"/>
          </a:xfrm>
          <a:prstGeom prst="rect">
            <a:avLst/>
          </a:prstGeom>
          <a:noFill/>
          <a:ln w="0">
            <a:noFill/>
          </a:ln>
        </p:spPr>
        <p:txBody>
          <a:bodyPr lIns="90000" tIns="45000" rIns="90000" bIns="45000" anchor="t">
            <a:noAutofit/>
          </a:bodyPr>
          <a:lstStyle/>
          <a:p>
            <a:pPr algn="ctr"/>
            <a:r>
              <a:rPr lang="fr-FR" sz="2400" b="0" i="1" u="none" strike="noStrike">
                <a:solidFill>
                  <a:srgbClr val="FFFF66"/>
                </a:solidFill>
                <a:uFillTx/>
                <a:latin typeface="Times New Roman"/>
              </a:rPr>
              <a:t>« Artemis et Orion »</a:t>
            </a:r>
            <a:endParaRPr lang="fr-FR" sz="2400" b="0" u="none" strike="noStrike">
              <a:solidFill>
                <a:srgbClr val="FFFFFF"/>
              </a:solidFill>
              <a:uFillTx/>
              <a:latin typeface="Arial"/>
            </a:endParaRPr>
          </a:p>
          <a:p>
            <a:pPr algn="ctr"/>
            <a:r>
              <a:rPr lang="fr-FR" sz="1400" b="0" u="none" strike="noStrike">
                <a:solidFill>
                  <a:srgbClr val="FFFFFF"/>
                </a:solidFill>
                <a:uFillTx/>
                <a:latin typeface="Times New Roman"/>
              </a:rPr>
              <a:t>Emilian School 	</a:t>
            </a:r>
            <a:r>
              <a:rPr lang="fr-FR" sz="1200" b="0" u="none" strike="noStrike">
                <a:solidFill>
                  <a:srgbClr val="FFFFFF"/>
                </a:solidFill>
                <a:uFillTx/>
                <a:latin typeface="Times New Roman"/>
              </a:rPr>
              <a:t>2</a:t>
            </a:r>
            <a:r>
              <a:rPr lang="fr-FR" sz="1200" b="0" u="none" strike="noStrike" baseline="33000">
                <a:solidFill>
                  <a:srgbClr val="FFFFFF"/>
                </a:solidFill>
                <a:uFillTx/>
                <a:latin typeface="Times New Roman"/>
              </a:rPr>
              <a:t>ème</a:t>
            </a:r>
            <a:r>
              <a:rPr lang="fr-FR" sz="1200" b="0" u="none" strike="noStrike">
                <a:solidFill>
                  <a:srgbClr val="FFFFFF"/>
                </a:solidFill>
                <a:uFillTx/>
                <a:latin typeface="Times New Roman"/>
              </a:rPr>
              <a:t> quart du 16</a:t>
            </a:r>
            <a:r>
              <a:rPr lang="fr-FR" sz="1200" b="0" u="none" strike="noStrike" baseline="33000">
                <a:solidFill>
                  <a:srgbClr val="FFFFFF"/>
                </a:solidFill>
                <a:uFillTx/>
                <a:latin typeface="Times New Roman"/>
              </a:rPr>
              <a:t>ème</a:t>
            </a:r>
            <a:r>
              <a:rPr lang="fr-FR" sz="1200" b="0" u="none" strike="noStrike">
                <a:solidFill>
                  <a:srgbClr val="FFFFFF"/>
                </a:solidFill>
                <a:uFillTx/>
                <a:latin typeface="Times New Roman"/>
              </a:rPr>
              <a:t> siècle</a:t>
            </a:r>
            <a:endParaRPr lang="fr-FR" sz="1200" b="0" u="none" strike="noStrike">
              <a:solidFill>
                <a:srgbClr val="FFFFFF"/>
              </a:solidFill>
              <a:uFillTx/>
              <a:latin typeface="Arial"/>
            </a:endParaRPr>
          </a:p>
          <a:p>
            <a:pPr algn="ctr"/>
            <a:r>
              <a:rPr lang="fr-FR" sz="1200" b="0" u="none" strike="noStrike">
                <a:solidFill>
                  <a:srgbClr val="FFFFFF"/>
                </a:solidFill>
                <a:uFillTx/>
                <a:latin typeface="Times New Roman"/>
              </a:rPr>
              <a:t>Budapest</a:t>
            </a:r>
            <a:endParaRPr lang="fr-FR" sz="1200" b="0" u="none" strike="noStrike">
              <a:solidFill>
                <a:srgbClr val="FFFFFF"/>
              </a:solidFill>
              <a:uFillTx/>
              <a:latin typeface="Arial"/>
            </a:endParaRPr>
          </a:p>
        </p:txBody>
      </p:sp>
      <p:pic>
        <p:nvPicPr>
          <p:cNvPr id="774" name="Image 773"/>
          <p:cNvPicPr/>
          <p:nvPr/>
        </p:nvPicPr>
        <p:blipFill>
          <a:blip r:embed="rId3"/>
          <a:stretch/>
        </p:blipFill>
        <p:spPr>
          <a:xfrm>
            <a:off x="5742360" y="255600"/>
            <a:ext cx="4014000" cy="4244400"/>
          </a:xfrm>
          <a:prstGeom prst="rect">
            <a:avLst/>
          </a:prstGeom>
          <a:ln w="0">
            <a:noFill/>
          </a:ln>
        </p:spPr>
      </p:pic>
      <p:sp>
        <p:nvSpPr>
          <p:cNvPr id="775" name="ZoneTexte 774"/>
          <p:cNvSpPr txBox="1"/>
          <p:nvPr/>
        </p:nvSpPr>
        <p:spPr>
          <a:xfrm>
            <a:off x="452606" y="138785"/>
            <a:ext cx="3960000" cy="5144400"/>
          </a:xfrm>
          <a:prstGeom prst="rect">
            <a:avLst/>
          </a:prstGeom>
          <a:noFill/>
          <a:ln w="0">
            <a:noFill/>
          </a:ln>
        </p:spPr>
        <p:txBody>
          <a:bodyPr lIns="90000" tIns="45000" rIns="90000" bIns="45000" anchor="t">
            <a:noAutofit/>
          </a:bodyPr>
          <a:lstStyle/>
          <a:p>
            <a:pPr algn="just"/>
            <a:r>
              <a:rPr lang="fr-FR" sz="1400" b="0" u="none" strike="noStrike" dirty="0">
                <a:solidFill>
                  <a:srgbClr val="FFFFFF"/>
                </a:solidFill>
                <a:uFillTx/>
                <a:latin typeface="Liberation Serif;Times New Roman"/>
                <a:ea typeface="Microsoft YaHei"/>
              </a:rPr>
              <a:t>Orion erre longtemps sur la plage, puis, suivant les prédictions d’un oracle, il monte sur une barque et part en direction du soleil levant, guidé par le son du marteau d’un cyclope. Arrivé à </a:t>
            </a:r>
            <a:r>
              <a:rPr lang="fr-FR" sz="1400" b="0" u="none" strike="noStrike" dirty="0" err="1">
                <a:solidFill>
                  <a:srgbClr val="FFFFFF"/>
                </a:solidFill>
                <a:uFillTx/>
                <a:latin typeface="Liberation Serif;Times New Roman"/>
                <a:ea typeface="Microsoft YaHei"/>
              </a:rPr>
              <a:t>Lemmos</a:t>
            </a:r>
            <a:r>
              <a:rPr lang="fr-FR" sz="1400" b="0" u="none" strike="noStrike" dirty="0">
                <a:solidFill>
                  <a:srgbClr val="FFFFFF"/>
                </a:solidFill>
                <a:uFillTx/>
                <a:latin typeface="Liberation Serif;Times New Roman"/>
                <a:ea typeface="Microsoft YaHei"/>
              </a:rPr>
              <a:t>, il rencontre un jeune apprenti forgeron, </a:t>
            </a:r>
            <a:r>
              <a:rPr lang="fr-FR" sz="1400" b="0" u="none" strike="noStrike" dirty="0" err="1">
                <a:solidFill>
                  <a:srgbClr val="FFFFFF"/>
                </a:solidFill>
                <a:uFillTx/>
                <a:latin typeface="Liberation Serif;Times New Roman"/>
                <a:ea typeface="Microsoft YaHei"/>
              </a:rPr>
              <a:t>Cédalion</a:t>
            </a:r>
            <a:r>
              <a:rPr lang="fr-FR" sz="1400" b="0" u="none" strike="noStrike" dirty="0">
                <a:solidFill>
                  <a:srgbClr val="FFFFFF"/>
                </a:solidFill>
                <a:uFillTx/>
                <a:latin typeface="Liberation Serif;Times New Roman"/>
                <a:ea typeface="Microsoft YaHei"/>
              </a:rPr>
              <a:t>, qu’il installe sur ses épaules. </a:t>
            </a:r>
            <a:r>
              <a:rPr lang="fr-FR" sz="1400" b="0" u="none" strike="noStrike" dirty="0" err="1">
                <a:solidFill>
                  <a:srgbClr val="FFFFFF"/>
                </a:solidFill>
                <a:uFillTx/>
                <a:latin typeface="Liberation Serif;Times New Roman"/>
                <a:ea typeface="Microsoft YaHei"/>
              </a:rPr>
              <a:t>Cédalion</a:t>
            </a:r>
            <a:r>
              <a:rPr lang="fr-FR" sz="1400" b="0" u="none" strike="noStrike" dirty="0">
                <a:solidFill>
                  <a:srgbClr val="FFFFFF"/>
                </a:solidFill>
                <a:uFillTx/>
                <a:latin typeface="Liberation Serif;Times New Roman"/>
                <a:ea typeface="Microsoft YaHei"/>
              </a:rPr>
              <a:t> sera ses yeux.</a:t>
            </a:r>
            <a:endParaRPr lang="fr-FR" sz="1400" b="0" u="none" strike="noStrike" dirty="0">
              <a:solidFill>
                <a:srgbClr val="FFFFFF"/>
              </a:solidFill>
              <a:uFillTx/>
              <a:latin typeface="Arial"/>
            </a:endParaRPr>
          </a:p>
          <a:p>
            <a:pPr marL="36360" algn="just"/>
            <a:r>
              <a:rPr lang="fr-FR" sz="1400" b="0" u="none" strike="noStrike" dirty="0">
                <a:solidFill>
                  <a:srgbClr val="FFFFFF"/>
                </a:solidFill>
                <a:uFillTx/>
                <a:latin typeface="Liberation Serif;Times New Roman"/>
                <a:ea typeface="Microsoft YaHei"/>
              </a:rPr>
              <a:t>Il poursuit ainsi son voyage jusqu’à l’Océan lointain. </a:t>
            </a:r>
            <a:endParaRPr lang="fr-FR" sz="1400" b="0" u="none" strike="noStrike" dirty="0">
              <a:solidFill>
                <a:srgbClr val="FFFFFF"/>
              </a:solidFill>
              <a:uFillTx/>
              <a:latin typeface="Arial"/>
            </a:endParaRPr>
          </a:p>
          <a:p>
            <a:pPr marL="36360" algn="just"/>
            <a:endParaRPr lang="fr-FR" sz="1400" b="0" u="none" strike="noStrike" dirty="0">
              <a:solidFill>
                <a:srgbClr val="FFFFFF"/>
              </a:solidFill>
              <a:uFillTx/>
              <a:latin typeface="Arial"/>
            </a:endParaRPr>
          </a:p>
          <a:p>
            <a:pPr marL="36360" algn="just"/>
            <a:endParaRPr lang="fr-FR" sz="1400" b="0" u="none" strike="noStrike" dirty="0">
              <a:solidFill>
                <a:srgbClr val="FFFFFF"/>
              </a:solidFill>
              <a:uFillTx/>
              <a:latin typeface="Arial"/>
            </a:endParaRPr>
          </a:p>
          <a:p>
            <a:pPr marL="36360" algn="just"/>
            <a:r>
              <a:rPr lang="fr-FR" sz="1400" b="0" u="none" strike="noStrike" dirty="0">
                <a:solidFill>
                  <a:srgbClr val="FFFFFF"/>
                </a:solidFill>
                <a:uFillTx/>
                <a:latin typeface="Liberation Serif;Times New Roman"/>
                <a:ea typeface="Microsoft YaHei"/>
              </a:rPr>
              <a:t>Là, il fait la connaissance d'Éos et de son frère Hélios qui  soigne ses yeux. </a:t>
            </a:r>
            <a:endParaRPr lang="fr-FR" sz="1400" b="0" u="none" strike="noStrike" dirty="0">
              <a:solidFill>
                <a:srgbClr val="FFFFFF"/>
              </a:solidFill>
              <a:uFillTx/>
              <a:latin typeface="Arial"/>
            </a:endParaRPr>
          </a:p>
          <a:p>
            <a:pPr marL="36360" algn="just"/>
            <a:r>
              <a:rPr lang="fr-FR" sz="1400" b="0" u="none" strike="noStrike" dirty="0">
                <a:solidFill>
                  <a:srgbClr val="FFFFFF"/>
                </a:solidFill>
                <a:uFillTx/>
                <a:latin typeface="Liberation Serif;Times New Roman"/>
                <a:ea typeface="Microsoft YaHei"/>
              </a:rPr>
              <a:t>Une nouvelle idylle commence avec Eos, mais Orion n’a pas renoncé à se venger d’</a:t>
            </a:r>
            <a:r>
              <a:rPr lang="fr-FR" sz="1400" b="0" u="none" strike="noStrike" dirty="0" err="1">
                <a:solidFill>
                  <a:srgbClr val="FFFFFF"/>
                </a:solidFill>
                <a:uFillTx/>
                <a:latin typeface="Liberation Serif;Times New Roman"/>
                <a:ea typeface="Microsoft YaHei"/>
              </a:rPr>
              <a:t>Oenopion</a:t>
            </a:r>
            <a:r>
              <a:rPr lang="fr-FR" sz="1400" b="0" u="none" strike="noStrike" dirty="0">
                <a:solidFill>
                  <a:srgbClr val="FFFFFF"/>
                </a:solidFill>
                <a:uFillTx/>
                <a:latin typeface="Liberation Serif;Times New Roman"/>
                <a:ea typeface="Microsoft YaHei"/>
              </a:rPr>
              <a:t>, Un jour, il part à sa recherche. Mais le roi de Chios se cache bien et il ne le trouvera pas.</a:t>
            </a:r>
            <a:endParaRPr lang="fr-FR" sz="1400" b="0" u="none" strike="noStrike" dirty="0">
              <a:solidFill>
                <a:srgbClr val="FFFFFF"/>
              </a:solidFill>
              <a:uFillTx/>
              <a:latin typeface="Arial"/>
            </a:endParaRPr>
          </a:p>
          <a:p>
            <a:pPr marL="36360" algn="just"/>
            <a:r>
              <a:rPr lang="fr-FR" sz="1400" b="0" u="none" strike="noStrike" dirty="0">
                <a:solidFill>
                  <a:srgbClr val="FFFFFF"/>
                </a:solidFill>
                <a:uFillTx/>
                <a:latin typeface="Liberation Serif;Times New Roman"/>
                <a:ea typeface="Microsoft YaHei"/>
              </a:rPr>
              <a:t> </a:t>
            </a:r>
            <a:endParaRPr lang="fr-FR" sz="1400" b="0" u="none" strike="noStrike" dirty="0">
              <a:solidFill>
                <a:srgbClr val="FFFFFF"/>
              </a:solidFill>
              <a:uFillTx/>
              <a:latin typeface="Arial"/>
            </a:endParaRPr>
          </a:p>
          <a:p>
            <a:r>
              <a:rPr lang="fr-FR" sz="1400" b="0" u="none" strike="noStrike" dirty="0">
                <a:solidFill>
                  <a:srgbClr val="FFFFFF"/>
                </a:solidFill>
                <a:uFillTx/>
                <a:latin typeface="Liberation Serif;Times New Roman"/>
                <a:ea typeface="Microsoft YaHei"/>
              </a:rPr>
              <a:t>Le temps passe. Puis Orion rencontre Artémis, la sœur d’Apollon. Touts deux ont une passion commune : la chasse. Bien sûr, Orion tombe amoureux d’elle, mais cette dernière a fait vœu de chasteté…  et Apollon voit d’un très mauvais œil leur relation. Craignant qu’Artémis succombe au charme d’Orion, il veille au grain , attend une occasion....  </a:t>
            </a:r>
            <a:endParaRPr lang="fr-FR" sz="1400" b="0" u="none" strike="noStrike" dirty="0">
              <a:solidFill>
                <a:srgbClr val="FFFFFF"/>
              </a:solidFill>
              <a:uFillTx/>
              <a:latin typeface="Arial"/>
            </a:endParaRPr>
          </a:p>
          <a:p>
            <a:pPr algn="just"/>
            <a:endParaRPr lang="fr-FR" sz="1000" b="0" u="none" strike="noStrike" dirty="0">
              <a:solidFill>
                <a:srgbClr val="FFFFFF"/>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76" name="PlaceHolder 1"/>
          <p:cNvSpPr>
            <a:spLocks noGrp="1"/>
          </p:cNvSpPr>
          <p:nvPr>
            <p:ph type="title"/>
          </p:nvPr>
        </p:nvSpPr>
        <p:spPr>
          <a:xfrm>
            <a:off x="5543619" y="5031181"/>
            <a:ext cx="4320000" cy="540000"/>
          </a:xfrm>
          <a:prstGeom prst="rect">
            <a:avLst/>
          </a:prstGeom>
          <a:solidFill>
            <a:srgbClr val="000000"/>
          </a:solidFill>
          <a:ln w="36000">
            <a:noFill/>
          </a:ln>
        </p:spPr>
        <p:txBody>
          <a:bodyPr lIns="0" tIns="0" rIns="0" bIns="0" anchor="ctr">
            <a:noAutofit/>
          </a:bodyPr>
          <a:lstStyle/>
          <a:p>
            <a:pPr indent="0" algn="ctr">
              <a:buNone/>
            </a:pPr>
            <a:r>
              <a:rPr lang="fr-FR" sz="2800" b="0" u="none" strike="noStrike" dirty="0">
                <a:solidFill>
                  <a:srgbClr val="FFFF66"/>
                </a:solidFill>
                <a:uFillTx/>
                <a:latin typeface="Times New Roman"/>
              </a:rPr>
              <a:t>« </a:t>
            </a:r>
            <a:r>
              <a:rPr lang="fr-FR" sz="2800" b="0" i="1" u="none" strike="noStrike" dirty="0">
                <a:solidFill>
                  <a:srgbClr val="FFFF66"/>
                </a:solidFill>
                <a:uFillTx/>
                <a:latin typeface="Times New Roman"/>
              </a:rPr>
              <a:t>Orion et le scorpion géant</a:t>
            </a:r>
            <a:r>
              <a:rPr lang="fr-FR" sz="2800" b="0" u="none" strike="noStrike" dirty="0">
                <a:solidFill>
                  <a:srgbClr val="FFFF66"/>
                </a:solidFill>
                <a:uFillTx/>
                <a:latin typeface="Times New Roman"/>
              </a:rPr>
              <a:t> »</a:t>
            </a:r>
            <a:endParaRPr lang="fr-FR" sz="2800" b="0" u="none" strike="noStrike" dirty="0">
              <a:solidFill>
                <a:srgbClr val="FFFFFF"/>
              </a:solidFill>
              <a:uFillTx/>
              <a:latin typeface="Times New Roman"/>
            </a:endParaRPr>
          </a:p>
        </p:txBody>
      </p:sp>
      <p:pic>
        <p:nvPicPr>
          <p:cNvPr id="777" name="Image 776"/>
          <p:cNvPicPr/>
          <p:nvPr/>
        </p:nvPicPr>
        <p:blipFill>
          <a:blip r:embed="rId3"/>
          <a:stretch/>
        </p:blipFill>
        <p:spPr>
          <a:xfrm>
            <a:off x="5633619" y="254341"/>
            <a:ext cx="4140000" cy="4776840"/>
          </a:xfrm>
          <a:prstGeom prst="rect">
            <a:avLst/>
          </a:prstGeom>
          <a:ln w="0">
            <a:noFill/>
          </a:ln>
        </p:spPr>
      </p:pic>
      <p:sp>
        <p:nvSpPr>
          <p:cNvPr id="778" name="ZoneTexte 777"/>
          <p:cNvSpPr txBox="1"/>
          <p:nvPr/>
        </p:nvSpPr>
        <p:spPr>
          <a:xfrm>
            <a:off x="720000" y="1080000"/>
            <a:ext cx="4140000" cy="2880000"/>
          </a:xfrm>
          <a:prstGeom prst="rect">
            <a:avLst/>
          </a:prstGeom>
          <a:noFill/>
          <a:ln w="0">
            <a:noFill/>
          </a:ln>
        </p:spPr>
        <p:txBody>
          <a:bodyPr lIns="90000" tIns="45000" rIns="90000" bIns="45000" anchor="t">
            <a:noAutofit/>
          </a:bodyPr>
          <a:lstStyle/>
          <a:p>
            <a:pPr marL="36360" algn="just"/>
            <a:endParaRPr lang="fr-FR" sz="1200" b="0" u="none" strike="noStrike">
              <a:solidFill>
                <a:srgbClr val="FFFFFF"/>
              </a:solidFill>
              <a:uFillTx/>
              <a:latin typeface="Arial"/>
            </a:endParaRPr>
          </a:p>
          <a:p>
            <a:pPr marL="36360" algn="just"/>
            <a:r>
              <a:rPr lang="fr-FR" sz="1200" b="0" u="none" strike="noStrike">
                <a:solidFill>
                  <a:srgbClr val="FFFFFF"/>
                </a:solidFill>
                <a:uFillTx/>
                <a:latin typeface="Liberation Serif;Times New Roman"/>
              </a:rPr>
              <a:t>Un jour, par péché d’orgueil, Orion déclare qu’il pourrait tuer toutes les bêtes qui apparaîtront sur la terre. C’est le moment qu’attendait Apollon. Il rapporte ces propos à la Terre-Mère. Celle-ci  commande alors à un gigantesque scorpion de tuer Orion. Un rude combat s’engage. Le géant est mortellement piqué. </a:t>
            </a:r>
            <a:endParaRPr lang="fr-FR" sz="1200" b="0" u="none" strike="noStrike">
              <a:solidFill>
                <a:srgbClr val="FFFFFF"/>
              </a:solidFill>
              <a:uFillTx/>
              <a:latin typeface="Arial"/>
            </a:endParaRPr>
          </a:p>
          <a:p>
            <a:pPr marL="36360" algn="just"/>
            <a:r>
              <a:rPr lang="fr-FR" sz="1200" b="0" u="none" strike="noStrike">
                <a:solidFill>
                  <a:srgbClr val="FFFFFF"/>
                </a:solidFill>
                <a:uFillTx/>
                <a:latin typeface="Liberation Serif;Times New Roman"/>
              </a:rPr>
              <a:t>Artémis demandera à Zeus d’immortaliser son amour dans le ciel. Zeus placera Orion et le méchant scorpion parmi les constellations. Mais lassé de toutes ces querelles, il fera en sorte pour la tranquillité  des cieux que ces deux-là ne puissent plus jamais se rencontrer.</a:t>
            </a:r>
            <a:endParaRPr lang="fr-FR" sz="1200" b="0" u="none" strike="noStrike">
              <a:solidFill>
                <a:srgbClr val="FFFFFF"/>
              </a:solidFill>
              <a:uFillTx/>
              <a:latin typeface="Arial"/>
            </a:endParaRPr>
          </a:p>
          <a:p>
            <a:pPr marL="36360" algn="just"/>
            <a:r>
              <a:rPr lang="fr-FR" sz="1200" b="0" u="none" strike="noStrike">
                <a:solidFill>
                  <a:srgbClr val="FFFFFF"/>
                </a:solidFill>
                <a:uFillTx/>
                <a:latin typeface="Liberation Serif;Times New Roman"/>
              </a:rPr>
              <a:t> </a:t>
            </a:r>
            <a:endParaRPr lang="fr-FR" sz="1200" b="0" u="none" strike="noStrike">
              <a:solidFill>
                <a:srgbClr val="FFFFFF"/>
              </a:solidFill>
              <a:uFillTx/>
              <a:latin typeface="Arial"/>
            </a:endParaRPr>
          </a:p>
          <a:p>
            <a:pPr marL="36360" algn="just"/>
            <a:r>
              <a:rPr lang="fr-FR" sz="1200" b="0" u="none" strike="noStrike">
                <a:solidFill>
                  <a:srgbClr val="FFFFFF"/>
                </a:solidFill>
                <a:uFillTx/>
                <a:latin typeface="Liberation Serif;Times New Roman"/>
              </a:rPr>
              <a:t>Depuis ce temps, quand l’un paraît dans le ciel, l’autre disparaît...</a:t>
            </a:r>
            <a:endParaRPr lang="fr-FR" sz="1200" b="0" u="none" strike="noStrike">
              <a:solidFill>
                <a:srgbClr val="FFFFFF"/>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advTm="5000">
        <p:wipe dir="r"/>
      </p:transition>
    </mc:Choice>
    <mc:Fallback xmlns="" xmlns:p15="http://schemas.microsoft.com/office/powerpoint/2012/main">
      <p:transition spd="slow" advTm="5000">
        <p:wipe dir="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79" name="PlaceHolder 1"/>
          <p:cNvSpPr>
            <a:spLocks noGrp="1"/>
          </p:cNvSpPr>
          <p:nvPr>
            <p:ph type="title"/>
          </p:nvPr>
        </p:nvSpPr>
        <p:spPr>
          <a:xfrm>
            <a:off x="720000" y="2160000"/>
            <a:ext cx="2160000" cy="1980000"/>
          </a:xfrm>
          <a:prstGeom prst="rect">
            <a:avLst/>
          </a:prstGeom>
          <a:solidFill>
            <a:srgbClr val="000000"/>
          </a:solidFill>
          <a:ln w="36000">
            <a:noFill/>
          </a:ln>
        </p:spPr>
        <p:txBody>
          <a:bodyPr lIns="0" tIns="0" rIns="0" bIns="0" anchor="ctr">
            <a:noAutofit/>
          </a:bodyPr>
          <a:lstStyle/>
          <a:p>
            <a:pPr indent="0" algn="ctr">
              <a:spcBef>
                <a:spcPts val="1191"/>
              </a:spcBef>
              <a:spcAft>
                <a:spcPts val="992"/>
              </a:spcAft>
              <a:buNone/>
            </a:pPr>
            <a:r>
              <a:rPr lang="fr-FR" sz="1800" b="0" u="none" strike="noStrike">
                <a:solidFill>
                  <a:srgbClr val="FFFF66"/>
                </a:solidFill>
                <a:uFillTx/>
                <a:latin typeface="Times New Roman"/>
              </a:rPr>
              <a:t> Constellation d'Orion Johannes Hevelius </a:t>
            </a:r>
            <a:endParaRPr lang="fr-FR" sz="1800" b="0" u="none" strike="noStrike">
              <a:solidFill>
                <a:srgbClr val="FFFFFF"/>
              </a:solidFill>
              <a:uFillTx/>
              <a:latin typeface="Times New Roman"/>
            </a:endParaRPr>
          </a:p>
        </p:txBody>
      </p:sp>
      <p:pic>
        <p:nvPicPr>
          <p:cNvPr id="780" name="Image 779"/>
          <p:cNvPicPr/>
          <p:nvPr/>
        </p:nvPicPr>
        <p:blipFill>
          <a:blip r:embed="rId3"/>
          <a:stretch/>
        </p:blipFill>
        <p:spPr>
          <a:xfrm>
            <a:off x="3600000" y="317880"/>
            <a:ext cx="6161040" cy="50821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000" advTm="5000">
        <p:wipe dir="r"/>
      </p:transition>
    </mc:Choice>
    <mc:Fallback xmlns="" xmlns:p15="http://schemas.microsoft.com/office/powerpoint/2012/main">
      <p:transition spd="slow" advTm="5000">
        <p:wipe dir="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1" name="PlaceHolder 1"/>
          <p:cNvSpPr>
            <a:spLocks noGrp="1"/>
          </p:cNvSpPr>
          <p:nvPr>
            <p:ph type="title"/>
          </p:nvPr>
        </p:nvSpPr>
        <p:spPr>
          <a:xfrm>
            <a:off x="720000" y="2160000"/>
            <a:ext cx="2160000" cy="1980000"/>
          </a:xfrm>
          <a:prstGeom prst="rect">
            <a:avLst/>
          </a:prstGeom>
          <a:solidFill>
            <a:srgbClr val="000000"/>
          </a:solidFill>
          <a:ln w="36000">
            <a:noFill/>
          </a:ln>
        </p:spPr>
        <p:txBody>
          <a:bodyPr lIns="0" tIns="0" rIns="0" bIns="0" anchor="ctr">
            <a:noAutofit/>
          </a:bodyPr>
          <a:lstStyle/>
          <a:p>
            <a:pPr indent="0" algn="ctr">
              <a:spcBef>
                <a:spcPts val="1191"/>
              </a:spcBef>
              <a:spcAft>
                <a:spcPts val="992"/>
              </a:spcAft>
              <a:buNone/>
            </a:pPr>
            <a:r>
              <a:rPr lang="fr-FR" sz="2200" b="0" u="none" strike="noStrike">
                <a:solidFill>
                  <a:srgbClr val="FFFF66"/>
                </a:solidFill>
                <a:uFillTx/>
                <a:latin typeface="Times New Roman"/>
              </a:rPr>
              <a:t>Gravure (1776)</a:t>
            </a:r>
            <a:br>
              <a:rPr sz="2200"/>
            </a:br>
            <a:r>
              <a:rPr lang="fr-FR" sz="2200" b="0" u="none" strike="noStrike">
                <a:solidFill>
                  <a:srgbClr val="FFFF66"/>
                </a:solidFill>
                <a:uFillTx/>
                <a:latin typeface="Times New Roman"/>
              </a:rPr>
              <a:t>Fortin</a:t>
            </a:r>
            <a:endParaRPr lang="fr-FR" sz="2200" b="0" u="none" strike="noStrike">
              <a:solidFill>
                <a:srgbClr val="FFFFFF"/>
              </a:solidFill>
              <a:uFillTx/>
              <a:latin typeface="Times New Roman"/>
            </a:endParaRPr>
          </a:p>
        </p:txBody>
      </p:sp>
      <p:pic>
        <p:nvPicPr>
          <p:cNvPr id="782" name="Image 781"/>
          <p:cNvPicPr/>
          <p:nvPr/>
        </p:nvPicPr>
        <p:blipFill>
          <a:blip r:embed="rId3"/>
          <a:stretch/>
        </p:blipFill>
        <p:spPr>
          <a:xfrm>
            <a:off x="3420000" y="540000"/>
            <a:ext cx="5940000" cy="46177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000" advTm="5000">
        <p:wipe dir="r"/>
      </p:transition>
    </mc:Choice>
    <mc:Fallback xmlns="" xmlns:p15="http://schemas.microsoft.com/office/powerpoint/2012/main">
      <p:transition spd="slow" advTm="5000">
        <p:wipe dir="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3" name="ZoneTexte 782"/>
          <p:cNvSpPr txBox="1"/>
          <p:nvPr/>
        </p:nvSpPr>
        <p:spPr>
          <a:xfrm>
            <a:off x="720000" y="2160000"/>
            <a:ext cx="2700000" cy="1080000"/>
          </a:xfrm>
          <a:prstGeom prst="rect">
            <a:avLst/>
          </a:prstGeom>
          <a:noFill/>
          <a:ln w="0">
            <a:noFill/>
          </a:ln>
        </p:spPr>
        <p:txBody>
          <a:bodyPr lIns="90000" tIns="45000" rIns="90000" bIns="45000" anchor="t">
            <a:noAutofit/>
          </a:bodyPr>
          <a:lstStyle/>
          <a:p>
            <a:pPr algn="ctr"/>
            <a:r>
              <a:rPr lang="fr-FR" sz="2800" b="0" i="1" u="none" strike="noStrike">
                <a:solidFill>
                  <a:srgbClr val="FFFF66"/>
                </a:solidFill>
                <a:uFillTx/>
                <a:latin typeface="Times New Roman"/>
              </a:rPr>
              <a:t>« Orion »</a:t>
            </a:r>
            <a:endParaRPr lang="fr-FR" sz="2800" b="0" u="none" strike="noStrike">
              <a:solidFill>
                <a:srgbClr val="FFFFFF"/>
              </a:solidFill>
              <a:uFillTx/>
              <a:latin typeface="Arial"/>
            </a:endParaRPr>
          </a:p>
          <a:p>
            <a:pPr algn="ctr"/>
            <a:r>
              <a:rPr lang="fr-FR" sz="1400" b="0" u="none" strike="noStrike">
                <a:solidFill>
                  <a:srgbClr val="FFFFFF"/>
                </a:solidFill>
                <a:uFillTx/>
                <a:latin typeface="Times New Roman"/>
              </a:rPr>
              <a:t>Marc di Suvero</a:t>
            </a:r>
            <a:endParaRPr lang="fr-FR" sz="1400" b="0" u="none" strike="noStrike">
              <a:solidFill>
                <a:srgbClr val="FFFFFF"/>
              </a:solidFill>
              <a:uFillTx/>
              <a:latin typeface="Arial"/>
            </a:endParaRPr>
          </a:p>
          <a:p>
            <a:pPr algn="ctr"/>
            <a:r>
              <a:rPr lang="fr-FR" sz="1200" b="0" u="none" strike="noStrike">
                <a:solidFill>
                  <a:srgbClr val="FFFFFF"/>
                </a:solidFill>
                <a:uFillTx/>
                <a:latin typeface="Arial"/>
              </a:rPr>
              <a:t>Université du Muchigan</a:t>
            </a:r>
          </a:p>
          <a:p>
            <a:pPr algn="ctr"/>
            <a:r>
              <a:rPr lang="fr-FR" sz="1200" b="0" u="none" strike="noStrike">
                <a:solidFill>
                  <a:srgbClr val="FFFFFF"/>
                </a:solidFill>
                <a:uFillTx/>
                <a:latin typeface="Arial"/>
              </a:rPr>
              <a:t>2008</a:t>
            </a:r>
          </a:p>
        </p:txBody>
      </p:sp>
      <p:pic>
        <p:nvPicPr>
          <p:cNvPr id="784" name="Image 783"/>
          <p:cNvPicPr/>
          <p:nvPr/>
        </p:nvPicPr>
        <p:blipFill>
          <a:blip r:embed="rId3"/>
          <a:stretch/>
        </p:blipFill>
        <p:spPr>
          <a:xfrm>
            <a:off x="3960000" y="726120"/>
            <a:ext cx="5760000" cy="43138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000" advTm="5000">
        <p:wipe dir="r"/>
      </p:transition>
    </mc:Choice>
    <mc:Fallback xmlns="" xmlns:p15="http://schemas.microsoft.com/office/powerpoint/2012/main">
      <p:transition spd="slow" advTm="5000">
        <p:wipe dir="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5" name="PlaceHolder 1"/>
          <p:cNvSpPr>
            <a:spLocks noGrp="1"/>
          </p:cNvSpPr>
          <p:nvPr>
            <p:ph type="title"/>
          </p:nvPr>
        </p:nvSpPr>
        <p:spPr>
          <a:xfrm>
            <a:off x="1440000" y="2146320"/>
            <a:ext cx="1980000" cy="983520"/>
          </a:xfrm>
          <a:prstGeom prst="rect">
            <a:avLst/>
          </a:prstGeom>
          <a:solidFill>
            <a:srgbClr val="000000"/>
          </a:solidFill>
          <a:ln w="36000">
            <a:noFill/>
          </a:ln>
        </p:spPr>
        <p:txBody>
          <a:bodyPr lIns="0" tIns="0" rIns="0" bIns="0" anchor="ctr">
            <a:noAutofit/>
          </a:bodyPr>
          <a:lstStyle/>
          <a:p>
            <a:pPr indent="0" algn="ctr">
              <a:buNone/>
            </a:pPr>
            <a:r>
              <a:rPr lang="fr-FR" sz="2800" b="0" i="1" u="none" strike="noStrike">
                <a:solidFill>
                  <a:srgbClr val="FFFF66"/>
                </a:solidFill>
                <a:uFillTx/>
                <a:latin typeface="Times New Roman"/>
              </a:rPr>
              <a:t>« Orion »</a:t>
            </a:r>
            <a:br>
              <a:rPr sz="1400"/>
            </a:br>
            <a:r>
              <a:rPr lang="fr-FR" sz="1400" b="0" u="none" strike="noStrike">
                <a:solidFill>
                  <a:srgbClr val="FFFFFF"/>
                </a:solidFill>
                <a:uFillTx/>
                <a:latin typeface="Times New Roman"/>
              </a:rPr>
              <a:t>David Sheldon </a:t>
            </a:r>
            <a:br>
              <a:rPr sz="1400"/>
            </a:br>
            <a:br>
              <a:rPr sz="1400"/>
            </a:br>
            <a:r>
              <a:rPr lang="fr-FR" sz="1400" b="0" u="none" strike="noStrike">
                <a:solidFill>
                  <a:srgbClr val="FFFFFF"/>
                </a:solidFill>
                <a:uFillTx/>
                <a:latin typeface="Times New Roman"/>
              </a:rPr>
              <a:t>2016</a:t>
            </a:r>
          </a:p>
        </p:txBody>
      </p:sp>
      <p:pic>
        <p:nvPicPr>
          <p:cNvPr id="786" name="Image 785"/>
          <p:cNvPicPr/>
          <p:nvPr/>
        </p:nvPicPr>
        <p:blipFill>
          <a:blip r:embed="rId3"/>
          <a:stretch/>
        </p:blipFill>
        <p:spPr>
          <a:xfrm>
            <a:off x="5234868" y="501755"/>
            <a:ext cx="4514400" cy="46670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000" advTm="5000">
        <p:wipe dir="r"/>
      </p:transition>
    </mc:Choice>
    <mc:Fallback xmlns="" xmlns:p15="http://schemas.microsoft.com/office/powerpoint/2012/main">
      <p:transition spd="slow" advTm="5000">
        <p:wipe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8" name="Image 177"/>
          <p:cNvPicPr/>
          <p:nvPr/>
        </p:nvPicPr>
        <p:blipFill>
          <a:blip r:embed="rId2"/>
          <a:stretch/>
        </p:blipFill>
        <p:spPr>
          <a:xfrm>
            <a:off x="-68040" y="0"/>
            <a:ext cx="4194720" cy="5670000"/>
          </a:xfrm>
          <a:prstGeom prst="rect">
            <a:avLst/>
          </a:prstGeom>
          <a:ln w="0">
            <a:noFill/>
          </a:ln>
        </p:spPr>
      </p:pic>
      <p:grpSp>
        <p:nvGrpSpPr>
          <p:cNvPr id="179" name="Groupe 178"/>
          <p:cNvGrpSpPr/>
          <p:nvPr/>
        </p:nvGrpSpPr>
        <p:grpSpPr>
          <a:xfrm>
            <a:off x="4495680" y="900000"/>
            <a:ext cx="4864320" cy="3858840"/>
            <a:chOff x="4495680" y="900000"/>
            <a:chExt cx="4864320" cy="3858840"/>
          </a:xfrm>
        </p:grpSpPr>
        <p:grpSp>
          <p:nvGrpSpPr>
            <p:cNvPr id="180" name="Groupe 179"/>
            <p:cNvGrpSpPr/>
            <p:nvPr/>
          </p:nvGrpSpPr>
          <p:grpSpPr>
            <a:xfrm>
              <a:off x="7812000" y="2993760"/>
              <a:ext cx="1548000" cy="1765080"/>
              <a:chOff x="7812000" y="2993760"/>
              <a:chExt cx="1548000" cy="1765080"/>
            </a:xfrm>
          </p:grpSpPr>
          <p:sp>
            <p:nvSpPr>
              <p:cNvPr id="181" name="Étoile : 5 branches 180"/>
              <p:cNvSpPr/>
              <p:nvPr/>
            </p:nvSpPr>
            <p:spPr>
              <a:xfrm>
                <a:off x="9202680" y="3941280"/>
                <a:ext cx="65520" cy="5904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82" name="Étoile : 5 branches 181"/>
              <p:cNvSpPr/>
              <p:nvPr/>
            </p:nvSpPr>
            <p:spPr>
              <a:xfrm>
                <a:off x="8087760" y="3585960"/>
                <a:ext cx="131040" cy="118440"/>
              </a:xfrm>
              <a:prstGeom prst="star5">
                <a:avLst/>
              </a:prstGeom>
              <a:solidFill>
                <a:srgbClr val="FF9999"/>
              </a:solidFill>
              <a:ln w="0">
                <a:solidFill>
                  <a:srgbClr val="3465A4"/>
                </a:solidFill>
              </a:ln>
            </p:spPr>
            <p:style>
              <a:lnRef idx="0">
                <a:scrgbClr r="0" g="0" b="0"/>
              </a:lnRef>
              <a:fillRef idx="0">
                <a:scrgbClr r="0" g="0" b="0"/>
              </a:fillRef>
              <a:effectRef idx="0">
                <a:scrgbClr r="0" g="0" b="0"/>
              </a:effectRef>
              <a:fontRef idx="minor"/>
            </p:style>
            <p:txBody>
              <a:bodyPr lIns="90000" tIns="-5400" rIns="90000" bIns="-5400" anchor="ctr">
                <a:noAutofit/>
              </a:bodyPr>
              <a:lstStyle/>
              <a:p>
                <a:endParaRPr lang="fr-FR" sz="1800" b="0" u="none" strike="noStrike">
                  <a:solidFill>
                    <a:srgbClr val="000000"/>
                  </a:solidFill>
                  <a:uFillTx/>
                  <a:latin typeface="Arial"/>
                </a:endParaRPr>
              </a:p>
            </p:txBody>
          </p:sp>
          <p:sp>
            <p:nvSpPr>
              <p:cNvPr id="183" name="Étoile : 5 branches 182"/>
              <p:cNvSpPr/>
              <p:nvPr/>
            </p:nvSpPr>
            <p:spPr>
              <a:xfrm>
                <a:off x="8415720" y="4178160"/>
                <a:ext cx="65520" cy="5904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84" name="Étoile : 5 branches 183"/>
              <p:cNvSpPr/>
              <p:nvPr/>
            </p:nvSpPr>
            <p:spPr>
              <a:xfrm>
                <a:off x="8489880" y="4160880"/>
                <a:ext cx="6552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85" name="Étoile : 5 branches 184"/>
              <p:cNvSpPr/>
              <p:nvPr/>
            </p:nvSpPr>
            <p:spPr>
              <a:xfrm>
                <a:off x="8546760" y="4118760"/>
                <a:ext cx="6552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86" name="Étoile : 5 branches 185"/>
              <p:cNvSpPr/>
              <p:nvPr/>
            </p:nvSpPr>
            <p:spPr>
              <a:xfrm>
                <a:off x="9182160" y="4025520"/>
                <a:ext cx="6552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87" name="Étoile : 5 branches 186"/>
              <p:cNvSpPr/>
              <p:nvPr/>
            </p:nvSpPr>
            <p:spPr>
              <a:xfrm>
                <a:off x="9202680" y="3408120"/>
                <a:ext cx="6552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88" name="Étoile : 5 branches 187"/>
              <p:cNvSpPr/>
              <p:nvPr/>
            </p:nvSpPr>
            <p:spPr>
              <a:xfrm>
                <a:off x="7890840" y="3408120"/>
                <a:ext cx="6552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89" name="Étoile : 5 branches 188"/>
              <p:cNvSpPr/>
              <p:nvPr/>
            </p:nvSpPr>
            <p:spPr>
              <a:xfrm>
                <a:off x="9159120" y="3251160"/>
                <a:ext cx="65520" cy="59040"/>
              </a:xfrm>
              <a:prstGeom prst="star5">
                <a:avLst/>
              </a:prstGeom>
              <a:solidFill>
                <a:srgbClr val="DEE6EF"/>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190" name="Forme libre : forme 189"/>
              <p:cNvSpPr/>
              <p:nvPr/>
            </p:nvSpPr>
            <p:spPr>
              <a:xfrm>
                <a:off x="8152920" y="3966480"/>
                <a:ext cx="308880" cy="448560"/>
              </a:xfrm>
              <a:custGeom>
                <a:avLst/>
                <a:gdLst/>
                <a:ahLst/>
                <a:cxnLst/>
                <a:rect l="0" t="0" r="r" b="b"/>
                <a:pathLst>
                  <a:path w="858" h="1246" fill="none">
                    <a:moveTo>
                      <a:pt x="858" y="0"/>
                    </a:moveTo>
                    <a:cubicBezTo>
                      <a:pt x="809" y="24"/>
                      <a:pt x="765" y="58"/>
                      <a:pt x="712" y="74"/>
                    </a:cubicBezTo>
                    <a:cubicBezTo>
                      <a:pt x="660" y="89"/>
                      <a:pt x="545" y="104"/>
                      <a:pt x="573" y="152"/>
                    </a:cubicBezTo>
                    <a:cubicBezTo>
                      <a:pt x="618" y="230"/>
                      <a:pt x="545" y="238"/>
                      <a:pt x="505" y="252"/>
                    </a:cubicBezTo>
                    <a:cubicBezTo>
                      <a:pt x="456" y="269"/>
                      <a:pt x="403" y="283"/>
                      <a:pt x="361" y="313"/>
                    </a:cubicBezTo>
                    <a:cubicBezTo>
                      <a:pt x="313" y="346"/>
                      <a:pt x="280" y="394"/>
                      <a:pt x="246" y="439"/>
                    </a:cubicBezTo>
                    <a:cubicBezTo>
                      <a:pt x="215" y="480"/>
                      <a:pt x="224" y="525"/>
                      <a:pt x="216" y="570"/>
                    </a:cubicBezTo>
                    <a:cubicBezTo>
                      <a:pt x="207" y="622"/>
                      <a:pt x="159" y="656"/>
                      <a:pt x="134" y="704"/>
                    </a:cubicBezTo>
                    <a:cubicBezTo>
                      <a:pt x="112" y="749"/>
                      <a:pt x="103" y="791"/>
                      <a:pt x="90" y="835"/>
                    </a:cubicBezTo>
                    <a:cubicBezTo>
                      <a:pt x="80" y="877"/>
                      <a:pt x="118" y="933"/>
                      <a:pt x="86" y="966"/>
                    </a:cubicBezTo>
                    <a:cubicBezTo>
                      <a:pt x="47" y="1005"/>
                      <a:pt x="-31" y="1058"/>
                      <a:pt x="13" y="1087"/>
                    </a:cubicBezTo>
                    <a:cubicBezTo>
                      <a:pt x="79" y="1131"/>
                      <a:pt x="39" y="1221"/>
                      <a:pt x="124" y="1197"/>
                    </a:cubicBezTo>
                    <a:cubicBezTo>
                      <a:pt x="200" y="1175"/>
                      <a:pt x="216" y="1289"/>
                      <a:pt x="269" y="1227"/>
                    </a:cubicBezTo>
                    <a:cubicBezTo>
                      <a:pt x="330" y="1154"/>
                      <a:pt x="183" y="1201"/>
                      <a:pt x="177" y="1126"/>
                    </a:cubicBezTo>
                    <a:cubicBezTo>
                      <a:pt x="174" y="1082"/>
                      <a:pt x="128" y="1040"/>
                      <a:pt x="139" y="996"/>
                    </a:cubicBezTo>
                    <a:cubicBezTo>
                      <a:pt x="151" y="944"/>
                      <a:pt x="249" y="948"/>
                      <a:pt x="255" y="883"/>
                    </a:cubicBezTo>
                    <a:cubicBezTo>
                      <a:pt x="259" y="833"/>
                      <a:pt x="286" y="788"/>
                      <a:pt x="313" y="744"/>
                    </a:cubicBezTo>
                    <a:cubicBezTo>
                      <a:pt x="341" y="696"/>
                      <a:pt x="326" y="657"/>
                      <a:pt x="346" y="609"/>
                    </a:cubicBezTo>
                    <a:cubicBezTo>
                      <a:pt x="363" y="567"/>
                      <a:pt x="337" y="517"/>
                      <a:pt x="356" y="474"/>
                    </a:cubicBezTo>
                    <a:cubicBezTo>
                      <a:pt x="380" y="423"/>
                      <a:pt x="458" y="415"/>
                      <a:pt x="486" y="369"/>
                    </a:cubicBezTo>
                    <a:cubicBezTo>
                      <a:pt x="522" y="312"/>
                      <a:pt x="563" y="309"/>
                      <a:pt x="611" y="283"/>
                    </a:cubicBezTo>
                    <a:cubicBezTo>
                      <a:pt x="661" y="256"/>
                      <a:pt x="668" y="205"/>
                      <a:pt x="708" y="174"/>
                    </a:cubicBezTo>
                    <a:cubicBezTo>
                      <a:pt x="766" y="129"/>
                      <a:pt x="773" y="98"/>
                      <a:pt x="828" y="52"/>
                    </a:cubicBezTo>
                    <a:cubicBezTo>
                      <a:pt x="915" y="-21"/>
                      <a:pt x="757" y="41"/>
                      <a:pt x="741" y="51"/>
                    </a:cubicBezTo>
                    <a:cubicBezTo>
                      <a:pt x="700" y="79"/>
                      <a:pt x="652" y="107"/>
                      <a:pt x="597" y="108"/>
                    </a:cubicBezTo>
                    <a:lnTo>
                      <a:pt x="601" y="104"/>
                    </a:lnTo>
                  </a:path>
                </a:pathLst>
              </a:custGeom>
              <a:ln w="36000">
                <a:solidFill>
                  <a:srgbClr val="3465A4"/>
                </a:solidFill>
                <a:round/>
              </a:ln>
            </p:spPr>
            <p:txBody>
              <a:bodyPr lIns="90000" tIns="45000" rIns="90000" bIns="45000" anchor="ctr">
                <a:noAutofit/>
              </a:bodyPr>
              <a:lstStyle/>
              <a:p>
                <a:endParaRPr lang="fr-FR" sz="1800" b="0" u="none" strike="noStrike">
                  <a:solidFill>
                    <a:srgbClr val="FFFFFF"/>
                  </a:solidFill>
                  <a:uFillTx/>
                  <a:latin typeface="Arial"/>
                </a:endParaRPr>
              </a:p>
            </p:txBody>
          </p:sp>
          <p:sp>
            <p:nvSpPr>
              <p:cNvPr id="191" name="Connecteur droit 190"/>
              <p:cNvSpPr/>
              <p:nvPr/>
            </p:nvSpPr>
            <p:spPr>
              <a:xfrm>
                <a:off x="9202680" y="3289680"/>
                <a:ext cx="131040" cy="41436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92" name="Connecteur droit 191"/>
              <p:cNvSpPr/>
              <p:nvPr/>
            </p:nvSpPr>
            <p:spPr>
              <a:xfrm flipV="1">
                <a:off x="7956360" y="3230640"/>
                <a:ext cx="0" cy="2368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93" name="Connecteur droit 192"/>
              <p:cNvSpPr/>
              <p:nvPr/>
            </p:nvSpPr>
            <p:spPr>
              <a:xfrm>
                <a:off x="7956360" y="3467520"/>
                <a:ext cx="196920" cy="1774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94" name="Connecteur droit 193"/>
              <p:cNvSpPr/>
              <p:nvPr/>
            </p:nvSpPr>
            <p:spPr>
              <a:xfrm flipH="1" flipV="1">
                <a:off x="7825320" y="3230640"/>
                <a:ext cx="131040" cy="2368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95" name="Connecteur droit 194"/>
              <p:cNvSpPr/>
              <p:nvPr/>
            </p:nvSpPr>
            <p:spPr>
              <a:xfrm flipV="1">
                <a:off x="8284320" y="4664160"/>
                <a:ext cx="590400" cy="4716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2160" rIns="90000" bIns="2160" anchor="ctr">
                <a:noAutofit/>
              </a:bodyPr>
              <a:lstStyle/>
              <a:p>
                <a:endParaRPr lang="fr-FR" sz="1800" b="0" u="none" strike="noStrike">
                  <a:solidFill>
                    <a:srgbClr val="FFFFFF"/>
                  </a:solidFill>
                  <a:uFillTx/>
                  <a:latin typeface="Arial"/>
                </a:endParaRPr>
              </a:p>
            </p:txBody>
          </p:sp>
          <p:sp>
            <p:nvSpPr>
              <p:cNvPr id="196" name="Connecteur droit 195"/>
              <p:cNvSpPr/>
              <p:nvPr/>
            </p:nvSpPr>
            <p:spPr>
              <a:xfrm>
                <a:off x="8087760" y="3585960"/>
                <a:ext cx="15480" cy="1836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26640" rIns="90000" bIns="-26640" anchor="ctr">
                <a:noAutofit/>
              </a:bodyPr>
              <a:lstStyle/>
              <a:p>
                <a:endParaRPr lang="fr-FR" sz="1800" b="0" u="none" strike="noStrike">
                  <a:solidFill>
                    <a:srgbClr val="FFFFFF"/>
                  </a:solidFill>
                  <a:uFillTx/>
                  <a:latin typeface="Arial"/>
                </a:endParaRPr>
              </a:p>
            </p:txBody>
          </p:sp>
          <p:sp>
            <p:nvSpPr>
              <p:cNvPr id="197" name="Connecteur droit 196"/>
              <p:cNvSpPr/>
              <p:nvPr/>
            </p:nvSpPr>
            <p:spPr>
              <a:xfrm>
                <a:off x="8508240" y="3467520"/>
                <a:ext cx="169560" cy="2368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198" name="Connecteur droit 197"/>
              <p:cNvSpPr/>
              <p:nvPr/>
            </p:nvSpPr>
            <p:spPr>
              <a:xfrm>
                <a:off x="8153280" y="3645000"/>
                <a:ext cx="524520" cy="5904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14040" rIns="90000" bIns="14040" anchor="ctr">
                <a:noAutofit/>
              </a:bodyPr>
              <a:lstStyle/>
              <a:p>
                <a:endParaRPr lang="fr-FR" sz="1800" b="0" u="none" strike="noStrike">
                  <a:solidFill>
                    <a:srgbClr val="FFFFFF"/>
                  </a:solidFill>
                  <a:uFillTx/>
                  <a:latin typeface="Arial"/>
                </a:endParaRPr>
              </a:p>
            </p:txBody>
          </p:sp>
          <p:sp>
            <p:nvSpPr>
              <p:cNvPr id="199" name="Connecteur droit 198"/>
              <p:cNvSpPr/>
              <p:nvPr/>
            </p:nvSpPr>
            <p:spPr>
              <a:xfrm flipV="1">
                <a:off x="7812000" y="3052800"/>
                <a:ext cx="209880" cy="18144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200" name="Connecteur droit 199"/>
              <p:cNvSpPr/>
              <p:nvPr/>
            </p:nvSpPr>
            <p:spPr>
              <a:xfrm flipH="1">
                <a:off x="8153280" y="3467520"/>
                <a:ext cx="354960" cy="17748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201" name="Connecteur droit 200"/>
              <p:cNvSpPr/>
              <p:nvPr/>
            </p:nvSpPr>
            <p:spPr>
              <a:xfrm flipV="1">
                <a:off x="8612280" y="3704400"/>
                <a:ext cx="65520" cy="41436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202" name="Connecteur droit 201"/>
              <p:cNvSpPr/>
              <p:nvPr/>
            </p:nvSpPr>
            <p:spPr>
              <a:xfrm flipV="1">
                <a:off x="8284320" y="4237200"/>
                <a:ext cx="131040" cy="47376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203" name="Connecteur droit 202"/>
              <p:cNvSpPr/>
              <p:nvPr/>
            </p:nvSpPr>
            <p:spPr>
              <a:xfrm>
                <a:off x="8612280" y="4118760"/>
                <a:ext cx="262440" cy="54504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204" name="Connecteur droit 203"/>
              <p:cNvSpPr/>
              <p:nvPr/>
            </p:nvSpPr>
            <p:spPr>
              <a:xfrm flipV="1">
                <a:off x="7956720" y="3102480"/>
                <a:ext cx="131040" cy="12024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205" name="Connecteur droit 204"/>
              <p:cNvSpPr/>
              <p:nvPr/>
            </p:nvSpPr>
            <p:spPr>
              <a:xfrm flipH="1">
                <a:off x="9202680" y="3704400"/>
                <a:ext cx="131040" cy="35532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206" name="Connecteur droit 205"/>
              <p:cNvSpPr/>
              <p:nvPr/>
            </p:nvSpPr>
            <p:spPr>
              <a:xfrm flipH="1" flipV="1">
                <a:off x="8153280" y="3645000"/>
                <a:ext cx="262440" cy="59220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207" name="Étoile : 5 branches 206"/>
              <p:cNvSpPr/>
              <p:nvPr/>
            </p:nvSpPr>
            <p:spPr>
              <a:xfrm>
                <a:off x="8481240" y="4296600"/>
                <a:ext cx="39240" cy="35640"/>
              </a:xfrm>
              <a:prstGeom prst="star5">
                <a:avLst/>
              </a:prstGeom>
              <a:solidFill>
                <a:srgbClr val="FF9999"/>
              </a:solidFill>
              <a:ln w="0">
                <a:solidFill>
                  <a:srgbClr val="3465A4"/>
                </a:solidFill>
              </a:ln>
            </p:spPr>
            <p:style>
              <a:lnRef idx="0">
                <a:scrgbClr r="0" g="0" b="0"/>
              </a:lnRef>
              <a:fillRef idx="0">
                <a:scrgbClr r="0" g="0" b="0"/>
              </a:fillRef>
              <a:effectRef idx="0">
                <a:scrgbClr r="0" g="0" b="0"/>
              </a:effectRef>
              <a:fontRef idx="minor"/>
            </p:style>
            <p:txBody>
              <a:bodyPr lIns="90000" tIns="-33120" rIns="90000" bIns="-33120" anchor="ctr">
                <a:noAutofit/>
              </a:bodyPr>
              <a:lstStyle/>
              <a:p>
                <a:endParaRPr lang="fr-FR" sz="1800" b="0" u="none" strike="noStrike">
                  <a:solidFill>
                    <a:srgbClr val="000000"/>
                  </a:solidFill>
                  <a:uFillTx/>
                  <a:latin typeface="Arial"/>
                </a:endParaRPr>
              </a:p>
            </p:txBody>
          </p:sp>
          <p:sp>
            <p:nvSpPr>
              <p:cNvPr id="208" name="Forme libre : forme 207"/>
              <p:cNvSpPr/>
              <p:nvPr/>
            </p:nvSpPr>
            <p:spPr>
              <a:xfrm>
                <a:off x="8493480" y="4373280"/>
                <a:ext cx="56160" cy="36360"/>
              </a:xfrm>
              <a:custGeom>
                <a:avLst/>
                <a:gdLst/>
                <a:ahLst/>
                <a:cxnLst/>
                <a:rect l="0" t="0" r="r" b="b"/>
                <a:pathLst>
                  <a:path w="156" h="101">
                    <a:moveTo>
                      <a:pt x="92" y="0"/>
                    </a:moveTo>
                    <a:cubicBezTo>
                      <a:pt x="45" y="4"/>
                      <a:pt x="-65" y="76"/>
                      <a:pt x="54" y="99"/>
                    </a:cubicBezTo>
                    <a:cubicBezTo>
                      <a:pt x="95" y="107"/>
                      <a:pt x="186" y="85"/>
                      <a:pt x="145" y="30"/>
                    </a:cubicBezTo>
                    <a:lnTo>
                      <a:pt x="92" y="13"/>
                    </a:lnTo>
                    <a:lnTo>
                      <a:pt x="73" y="13"/>
                    </a:lnTo>
                    <a:lnTo>
                      <a:pt x="92" y="0"/>
                    </a:lnTo>
                    <a:close/>
                  </a:path>
                </a:pathLst>
              </a:custGeom>
              <a:noFill/>
              <a:ln w="36000">
                <a:solidFill>
                  <a:srgbClr val="3465A4"/>
                </a:solidFill>
                <a:round/>
              </a:ln>
            </p:spPr>
            <p:txBody>
              <a:bodyPr lIns="90000" tIns="-8640" rIns="90000" bIns="-8640" anchor="ctr">
                <a:noAutofit/>
              </a:bodyPr>
              <a:lstStyle/>
              <a:p>
                <a:endParaRPr lang="fr-FR" sz="1800" b="0" u="none" strike="noStrike">
                  <a:solidFill>
                    <a:srgbClr val="FFFFFF"/>
                  </a:solidFill>
                  <a:uFillTx/>
                  <a:latin typeface="Arial"/>
                </a:endParaRPr>
              </a:p>
            </p:txBody>
          </p:sp>
          <p:sp>
            <p:nvSpPr>
              <p:cNvPr id="209" name="Étoile : 5 branches 208"/>
              <p:cNvSpPr/>
              <p:nvPr/>
            </p:nvSpPr>
            <p:spPr>
              <a:xfrm>
                <a:off x="8481240" y="4415040"/>
                <a:ext cx="39240" cy="35640"/>
              </a:xfrm>
              <a:prstGeom prst="star5">
                <a:avLst/>
              </a:prstGeom>
              <a:solidFill>
                <a:srgbClr val="FF9999"/>
              </a:solidFill>
              <a:ln w="0">
                <a:solidFill>
                  <a:srgbClr val="3465A4"/>
                </a:solidFill>
              </a:ln>
            </p:spPr>
            <p:style>
              <a:lnRef idx="0">
                <a:scrgbClr r="0" g="0" b="0"/>
              </a:lnRef>
              <a:fillRef idx="0">
                <a:scrgbClr r="0" g="0" b="0"/>
              </a:fillRef>
              <a:effectRef idx="0">
                <a:scrgbClr r="0" g="0" b="0"/>
              </a:effectRef>
              <a:fontRef idx="minor"/>
            </p:style>
            <p:txBody>
              <a:bodyPr lIns="90000" tIns="-33120" rIns="90000" bIns="-33120" anchor="ctr">
                <a:noAutofit/>
              </a:bodyPr>
              <a:lstStyle/>
              <a:p>
                <a:endParaRPr lang="fr-FR" sz="1600" b="0" u="none" strike="noStrike">
                  <a:solidFill>
                    <a:srgbClr val="000000"/>
                  </a:solidFill>
                  <a:uFillTx/>
                  <a:latin typeface="Arial"/>
                </a:endParaRPr>
              </a:p>
            </p:txBody>
          </p:sp>
          <p:sp>
            <p:nvSpPr>
              <p:cNvPr id="210" name="Forme libre : forme 209"/>
              <p:cNvSpPr/>
              <p:nvPr/>
            </p:nvSpPr>
            <p:spPr>
              <a:xfrm>
                <a:off x="9144360" y="4558680"/>
                <a:ext cx="50760" cy="82440"/>
              </a:xfrm>
              <a:custGeom>
                <a:avLst/>
                <a:gdLst/>
                <a:ahLst/>
                <a:cxnLst/>
                <a:rect l="0" t="0" r="r" b="b"/>
                <a:pathLst>
                  <a:path w="141" h="229">
                    <a:moveTo>
                      <a:pt x="49" y="20"/>
                    </a:moveTo>
                    <a:cubicBezTo>
                      <a:pt x="-30" y="20"/>
                      <a:pt x="2" y="99"/>
                      <a:pt x="44" y="133"/>
                    </a:cubicBezTo>
                    <a:cubicBezTo>
                      <a:pt x="68" y="153"/>
                      <a:pt x="11" y="253"/>
                      <a:pt x="91" y="224"/>
                    </a:cubicBezTo>
                    <a:cubicBezTo>
                      <a:pt x="143" y="206"/>
                      <a:pt x="156" y="147"/>
                      <a:pt x="121" y="94"/>
                    </a:cubicBezTo>
                    <a:cubicBezTo>
                      <a:pt x="100" y="62"/>
                      <a:pt x="113" y="-24"/>
                      <a:pt x="49" y="7"/>
                    </a:cubicBezTo>
                    <a:lnTo>
                      <a:pt x="29" y="24"/>
                    </a:lnTo>
                    <a:lnTo>
                      <a:pt x="49" y="20"/>
                    </a:lnTo>
                    <a:close/>
                  </a:path>
                </a:pathLst>
              </a:custGeom>
              <a:noFill/>
              <a:ln w="36000">
                <a:solidFill>
                  <a:srgbClr val="3465A4"/>
                </a:solidFill>
                <a:round/>
              </a:ln>
            </p:spPr>
            <p:txBody>
              <a:bodyPr lIns="90000" tIns="37440" rIns="90000" bIns="37440" anchor="ctr">
                <a:noAutofit/>
              </a:bodyPr>
              <a:lstStyle/>
              <a:p>
                <a:endParaRPr lang="fr-FR" sz="1800" b="0" u="none" strike="noStrike">
                  <a:solidFill>
                    <a:srgbClr val="FFFFFF"/>
                  </a:solidFill>
                  <a:uFillTx/>
                  <a:latin typeface="Arial"/>
                </a:endParaRPr>
              </a:p>
            </p:txBody>
          </p:sp>
          <p:sp>
            <p:nvSpPr>
              <p:cNvPr id="211" name="Étoile : 5 branches 210"/>
              <p:cNvSpPr/>
              <p:nvPr/>
            </p:nvSpPr>
            <p:spPr>
              <a:xfrm>
                <a:off x="8087760" y="3585960"/>
                <a:ext cx="131040" cy="118440"/>
              </a:xfrm>
              <a:prstGeom prst="star5">
                <a:avLst/>
              </a:prstGeom>
              <a:solidFill>
                <a:srgbClr val="FF0000"/>
              </a:solidFill>
              <a:ln w="0">
                <a:solidFill>
                  <a:srgbClr val="3465A4"/>
                </a:solidFill>
              </a:ln>
            </p:spPr>
            <p:style>
              <a:lnRef idx="0">
                <a:scrgbClr r="0" g="0" b="0"/>
              </a:lnRef>
              <a:fillRef idx="0">
                <a:scrgbClr r="0" g="0" b="0"/>
              </a:fillRef>
              <a:effectRef idx="0">
                <a:scrgbClr r="0" g="0" b="0"/>
              </a:effectRef>
              <a:fontRef idx="minor"/>
            </p:style>
            <p:txBody>
              <a:bodyPr lIns="90000" tIns="-5400" rIns="90000" bIns="-5400" anchor="ctr">
                <a:noAutofit/>
              </a:bodyPr>
              <a:lstStyle/>
              <a:p>
                <a:endParaRPr lang="fr-FR" sz="1800" b="0" u="none" strike="noStrike">
                  <a:solidFill>
                    <a:srgbClr val="FFFFFF"/>
                  </a:solidFill>
                  <a:uFillTx/>
                  <a:latin typeface="Arial"/>
                </a:endParaRPr>
              </a:p>
            </p:txBody>
          </p:sp>
          <p:sp>
            <p:nvSpPr>
              <p:cNvPr id="212" name="Connecteur droit 211"/>
              <p:cNvSpPr/>
              <p:nvPr/>
            </p:nvSpPr>
            <p:spPr>
              <a:xfrm>
                <a:off x="8677800" y="3704400"/>
                <a:ext cx="655920" cy="0"/>
              </a:xfrm>
              <a:prstGeom prst="line">
                <a:avLst/>
              </a:prstGeom>
              <a:ln w="36000">
                <a:solidFill>
                  <a:srgbClr val="3465A4"/>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213" name="Étoile : 5 branches 212"/>
              <p:cNvSpPr/>
              <p:nvPr/>
            </p:nvSpPr>
            <p:spPr>
              <a:xfrm>
                <a:off x="8630640" y="3633480"/>
                <a:ext cx="131040" cy="11844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5400" rIns="90000" bIns="-5400" anchor="ctr">
                <a:noAutofit/>
              </a:bodyPr>
              <a:lstStyle/>
              <a:p>
                <a:endParaRPr lang="fr-FR" sz="1800" b="0" u="none" strike="noStrike">
                  <a:solidFill>
                    <a:srgbClr val="000000"/>
                  </a:solidFill>
                  <a:uFillTx/>
                  <a:latin typeface="Arial"/>
                </a:endParaRPr>
              </a:p>
            </p:txBody>
          </p:sp>
          <p:sp>
            <p:nvSpPr>
              <p:cNvPr id="214" name="Forme libre : forme 213"/>
              <p:cNvSpPr/>
              <p:nvPr/>
            </p:nvSpPr>
            <p:spPr>
              <a:xfrm>
                <a:off x="8218800" y="4664160"/>
                <a:ext cx="105120" cy="94680"/>
              </a:xfrm>
              <a:custGeom>
                <a:avLst/>
                <a:gdLst/>
                <a:ahLst/>
                <a:cxnLst/>
                <a:rect l="l" t="t" r="r" b="b"/>
                <a:pathLst>
                  <a:path w="780" h="907">
                    <a:moveTo>
                      <a:pt x="390" y="0"/>
                    </a:moveTo>
                    <a:lnTo>
                      <a:pt x="492" y="276"/>
                    </a:lnTo>
                    <a:lnTo>
                      <a:pt x="780" y="228"/>
                    </a:lnTo>
                    <a:lnTo>
                      <a:pt x="594" y="457"/>
                    </a:lnTo>
                    <a:lnTo>
                      <a:pt x="780" y="679"/>
                    </a:lnTo>
                    <a:lnTo>
                      <a:pt x="492" y="631"/>
                    </a:lnTo>
                    <a:lnTo>
                      <a:pt x="390" y="907"/>
                    </a:lnTo>
                    <a:lnTo>
                      <a:pt x="288" y="631"/>
                    </a:lnTo>
                    <a:lnTo>
                      <a:pt x="0" y="679"/>
                    </a:lnTo>
                    <a:lnTo>
                      <a:pt x="186" y="457"/>
                    </a:lnTo>
                    <a:lnTo>
                      <a:pt x="0" y="228"/>
                    </a:lnTo>
                    <a:lnTo>
                      <a:pt x="288" y="276"/>
                    </a:lnTo>
                    <a:lnTo>
                      <a:pt x="390" y="0"/>
                    </a:lnTo>
                    <a:close/>
                  </a:path>
                </a:pathLst>
              </a:cu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215" name="Étoile : 5 branches 214"/>
              <p:cNvSpPr/>
              <p:nvPr/>
            </p:nvSpPr>
            <p:spPr>
              <a:xfrm>
                <a:off x="8809200" y="4592520"/>
                <a:ext cx="131040" cy="118440"/>
              </a:xfrm>
              <a:prstGeom prst="star5">
                <a:avLst/>
              </a:prstGeom>
              <a:solidFill>
                <a:srgbClr val="CCCCFF"/>
              </a:solidFill>
              <a:ln w="0">
                <a:solidFill>
                  <a:srgbClr val="3465A4"/>
                </a:solidFill>
              </a:ln>
            </p:spPr>
            <p:style>
              <a:lnRef idx="0">
                <a:scrgbClr r="0" g="0" b="0"/>
              </a:lnRef>
              <a:fillRef idx="0">
                <a:scrgbClr r="0" g="0" b="0"/>
              </a:fillRef>
              <a:effectRef idx="0">
                <a:scrgbClr r="0" g="0" b="0"/>
              </a:effectRef>
              <a:fontRef idx="minor"/>
            </p:style>
            <p:txBody>
              <a:bodyPr lIns="90000" tIns="-5400" rIns="90000" bIns="-5400" anchor="ctr">
                <a:noAutofit/>
              </a:bodyPr>
              <a:lstStyle/>
              <a:p>
                <a:endParaRPr lang="fr-FR" sz="1800" b="0" u="none" strike="noStrike">
                  <a:solidFill>
                    <a:srgbClr val="000000"/>
                  </a:solidFill>
                  <a:uFillTx/>
                  <a:latin typeface="Arial"/>
                </a:endParaRPr>
              </a:p>
            </p:txBody>
          </p:sp>
          <p:sp>
            <p:nvSpPr>
              <p:cNvPr id="216" name="Étoile : 5 branches 215"/>
              <p:cNvSpPr/>
              <p:nvPr/>
            </p:nvSpPr>
            <p:spPr>
              <a:xfrm>
                <a:off x="9268560" y="3526560"/>
                <a:ext cx="6516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217" name="Étoile : 5 branches 216"/>
              <p:cNvSpPr/>
              <p:nvPr/>
            </p:nvSpPr>
            <p:spPr>
              <a:xfrm>
                <a:off x="9294480" y="3660840"/>
                <a:ext cx="65520" cy="5904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218" name="Étoile : 5 branches 217"/>
              <p:cNvSpPr/>
              <p:nvPr/>
            </p:nvSpPr>
            <p:spPr>
              <a:xfrm>
                <a:off x="7818120" y="3183480"/>
                <a:ext cx="6552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219" name="Étoile : 5 branches 218"/>
              <p:cNvSpPr/>
              <p:nvPr/>
            </p:nvSpPr>
            <p:spPr>
              <a:xfrm>
                <a:off x="8481240" y="3422160"/>
                <a:ext cx="65520" cy="5904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220" name="Étoile : 5 branches 219"/>
              <p:cNvSpPr/>
              <p:nvPr/>
            </p:nvSpPr>
            <p:spPr>
              <a:xfrm>
                <a:off x="7929000" y="3199320"/>
                <a:ext cx="6552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221" name="Étoile : 5 branches 220"/>
              <p:cNvSpPr/>
              <p:nvPr/>
            </p:nvSpPr>
            <p:spPr>
              <a:xfrm>
                <a:off x="8087760" y="3043080"/>
                <a:ext cx="65160" cy="5940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sp>
            <p:nvSpPr>
              <p:cNvPr id="222" name="Étoile : 5 branches 221"/>
              <p:cNvSpPr/>
              <p:nvPr/>
            </p:nvSpPr>
            <p:spPr>
              <a:xfrm>
                <a:off x="8021880" y="2993760"/>
                <a:ext cx="65520" cy="59040"/>
              </a:xfrm>
              <a:prstGeom prst="star5">
                <a:avLst/>
              </a:prstGeom>
              <a:solidFill>
                <a:srgbClr val="CFE7F5"/>
              </a:solidFill>
              <a:ln w="0">
                <a:solidFill>
                  <a:srgbClr val="3465A4"/>
                </a:solidFill>
              </a:ln>
            </p:spPr>
            <p:style>
              <a:lnRef idx="0">
                <a:scrgbClr r="0" g="0" b="0"/>
              </a:lnRef>
              <a:fillRef idx="0">
                <a:scrgbClr r="0" g="0" b="0"/>
              </a:fillRef>
              <a:effectRef idx="0">
                <a:scrgbClr r="0" g="0" b="0"/>
              </a:effectRef>
              <a:fontRef idx="minor"/>
            </p:style>
            <p:txBody>
              <a:bodyPr lIns="90000" tIns="-25200" rIns="90000" bIns="-25200" anchor="ctr">
                <a:noAutofit/>
              </a:bodyPr>
              <a:lstStyle/>
              <a:p>
                <a:endParaRPr lang="fr-FR" sz="1800" b="0" u="none" strike="noStrike">
                  <a:solidFill>
                    <a:srgbClr val="000000"/>
                  </a:solidFill>
                  <a:uFillTx/>
                  <a:latin typeface="Arial"/>
                </a:endParaRPr>
              </a:p>
            </p:txBody>
          </p:sp>
        </p:grpSp>
        <p:sp>
          <p:nvSpPr>
            <p:cNvPr id="223" name="Bulle narrative : ronde 222"/>
            <p:cNvSpPr/>
            <p:nvPr/>
          </p:nvSpPr>
          <p:spPr>
            <a:xfrm>
              <a:off x="4752000" y="900000"/>
              <a:ext cx="3060000" cy="1440000"/>
            </a:xfrm>
            <a:prstGeom prst="wedgeEllipseCallout">
              <a:avLst>
                <a:gd name="adj1" fmla="val 53939"/>
                <a:gd name="adj2" fmla="val 85087"/>
              </a:avLst>
            </a:prstGeom>
            <a:solidFill>
              <a:srgbClr val="EEEEEE"/>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fr-FR" sz="1400" b="0" i="1" u="none" strike="noStrike">
                  <a:solidFill>
                    <a:srgbClr val="000000"/>
                  </a:solidFill>
                  <a:uFillTx/>
                  <a:latin typeface="Times New Roman"/>
                  <a:ea typeface="Microsoft YaHei"/>
                </a:rPr>
                <a:t>Je donne mon meilleur spectacle au Méridien à minuit à la mi-décembre. Et c’est gratuit ! </a:t>
              </a:r>
              <a:endParaRPr lang="fr-FR" sz="1400" b="0" i="1" u="none" strike="noStrike">
                <a:solidFill>
                  <a:srgbClr val="000000"/>
                </a:solidFill>
                <a:uFillTx/>
                <a:latin typeface="Arial"/>
              </a:endParaRPr>
            </a:p>
          </p:txBody>
        </p:sp>
        <p:sp>
          <p:nvSpPr>
            <p:cNvPr id="224" name="Bulle narrative : ronde 223"/>
            <p:cNvSpPr/>
            <p:nvPr/>
          </p:nvSpPr>
          <p:spPr>
            <a:xfrm>
              <a:off x="4495680" y="3393360"/>
              <a:ext cx="2700000" cy="900000"/>
            </a:xfrm>
            <a:prstGeom prst="wedgeEllipseCallout">
              <a:avLst>
                <a:gd name="adj1" fmla="val 76592"/>
                <a:gd name="adj2" fmla="val -15615"/>
              </a:avLst>
            </a:prstGeom>
            <a:solidFill>
              <a:srgbClr val="EEEEEE"/>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fr-FR" sz="1400" b="0" i="1" u="none" strike="noStrike">
                  <a:solidFill>
                    <a:srgbClr val="000000"/>
                  </a:solidFill>
                  <a:uFillTx/>
                  <a:latin typeface="Times New Roman"/>
                  <a:ea typeface="Microsoft YaHei"/>
                </a:rPr>
                <a:t>Je suis situé sur l’équateur céleste.</a:t>
              </a:r>
              <a:endParaRPr lang="fr-FR" sz="1400" b="0" u="none" strike="noStrike">
                <a:solidFill>
                  <a:srgbClr val="000000"/>
                </a:solidFill>
                <a:uFillTx/>
                <a:latin typeface="Arial"/>
              </a:endParaRPr>
            </a:p>
          </p:txBody>
        </p:sp>
      </p:grpSp>
      <p:sp>
        <p:nvSpPr>
          <p:cNvPr id="225" name="Bulle narrative : rectangle à coins arrondis 224"/>
          <p:cNvSpPr/>
          <p:nvPr/>
        </p:nvSpPr>
        <p:spPr>
          <a:xfrm>
            <a:off x="4580280" y="2575800"/>
            <a:ext cx="1487520" cy="360000"/>
          </a:xfrm>
          <a:prstGeom prst="wedgeRoundRectCallout">
            <a:avLst>
              <a:gd name="adj1" fmla="val -103060"/>
              <a:gd name="adj2" fmla="val 46699"/>
              <a:gd name="adj3" fmla="val 16667"/>
            </a:avLst>
          </a:prstGeom>
          <a:solidFill>
            <a:srgbClr val="EEEEEE"/>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fr-FR" sz="1200" b="0" u="none" strike="noStrike">
                <a:solidFill>
                  <a:srgbClr val="000000"/>
                </a:solidFill>
                <a:uFillTx/>
                <a:latin typeface="Times New Roman"/>
              </a:rPr>
              <a:t>Équateur céleste</a:t>
            </a:r>
          </a:p>
        </p:txBody>
      </p:sp>
      <p:sp>
        <p:nvSpPr>
          <p:cNvPr id="226" name="ZoneTexte 225"/>
          <p:cNvSpPr txBox="1"/>
          <p:nvPr/>
        </p:nvSpPr>
        <p:spPr>
          <a:xfrm>
            <a:off x="5580000" y="223920"/>
            <a:ext cx="2814120" cy="316080"/>
          </a:xfrm>
          <a:prstGeom prst="rect">
            <a:avLst/>
          </a:prstGeom>
          <a:noFill/>
          <a:ln w="0">
            <a:noFill/>
          </a:ln>
        </p:spPr>
        <p:txBody>
          <a:bodyPr lIns="90000" tIns="45000" rIns="90000" bIns="45000" anchor="t">
            <a:noAutofit/>
          </a:bodyPr>
          <a:lstStyle/>
          <a:p>
            <a:r>
              <a:rPr lang="fr-FR" sz="1600" b="0" u="none" strike="noStrike">
                <a:solidFill>
                  <a:srgbClr val="FFFFFF"/>
                </a:solidFill>
                <a:uFillTx/>
                <a:latin typeface="Times New Roman"/>
              </a:rPr>
              <a:t>   </a:t>
            </a:r>
            <a:r>
              <a:rPr lang="fr-FR" sz="1600" b="0" u="none" strike="noStrike">
                <a:solidFill>
                  <a:srgbClr val="FFFF99"/>
                </a:solidFill>
                <a:uFillTx/>
                <a:latin typeface="Times New Roman"/>
              </a:rPr>
              <a:t>I : Où repérer Orion ?</a:t>
            </a:r>
            <a:endParaRPr lang="fr-FR" sz="1600" b="0" u="none" strike="noStrike">
              <a:solidFill>
                <a:srgbClr val="FFFFFF"/>
              </a:solidFill>
              <a:uFillTx/>
              <a:latin typeface="Arial"/>
            </a:endParaRPr>
          </a:p>
        </p:txBody>
      </p:sp>
      <p:sp>
        <p:nvSpPr>
          <p:cNvPr id="227" name="Connecteur droit 226"/>
          <p:cNvSpPr/>
          <p:nvPr/>
        </p:nvSpPr>
        <p:spPr>
          <a:xfrm>
            <a:off x="2340000" y="2928600"/>
            <a:ext cx="1260000" cy="0"/>
          </a:xfrm>
          <a:prstGeom prst="line">
            <a:avLst/>
          </a:prstGeom>
          <a:ln w="18000">
            <a:solidFill>
              <a:srgbClr val="00CC00"/>
            </a:solidFill>
            <a:round/>
          </a:ln>
        </p:spPr>
        <p:style>
          <a:lnRef idx="0">
            <a:scrgbClr r="0" g="0" b="0"/>
          </a:lnRef>
          <a:fillRef idx="0">
            <a:scrgbClr r="0" g="0" b="0"/>
          </a:fillRef>
          <a:effectRef idx="0">
            <a:scrgbClr r="0" g="0" b="0"/>
          </a:effectRef>
          <a:fontRef idx="minor"/>
        </p:style>
        <p:txBody>
          <a:bodyPr lIns="81000" tIns="-36000" rIns="81000" bIns="-36000" anchor="ctr">
            <a:noAutofit/>
          </a:bodyPr>
          <a:lstStyle/>
          <a:p>
            <a:endParaRPr lang="fr-FR" sz="1800" b="0" u="none" strike="noStrike">
              <a:solidFill>
                <a:srgbClr val="000000"/>
              </a:solidFill>
              <a:uFillTx/>
              <a:latin typeface="Arial"/>
            </a:endParaRPr>
          </a:p>
        </p:txBody>
      </p:sp>
      <p:sp>
        <p:nvSpPr>
          <p:cNvPr id="228" name="Connecteur droit 227"/>
          <p:cNvSpPr/>
          <p:nvPr/>
        </p:nvSpPr>
        <p:spPr>
          <a:xfrm>
            <a:off x="540000" y="2916000"/>
            <a:ext cx="1620000" cy="0"/>
          </a:xfrm>
          <a:prstGeom prst="line">
            <a:avLst/>
          </a:prstGeom>
          <a:ln w="18000">
            <a:solidFill>
              <a:srgbClr val="00CC00"/>
            </a:solidFill>
            <a:round/>
          </a:ln>
        </p:spPr>
        <p:style>
          <a:lnRef idx="0">
            <a:scrgbClr r="0" g="0" b="0"/>
          </a:lnRef>
          <a:fillRef idx="0">
            <a:scrgbClr r="0" g="0" b="0"/>
          </a:fillRef>
          <a:effectRef idx="0">
            <a:scrgbClr r="0" g="0" b="0"/>
          </a:effectRef>
          <a:fontRef idx="minor"/>
        </p:style>
        <p:txBody>
          <a:bodyPr lIns="81000" tIns="-36000" rIns="81000" bIns="-36000" anchor="ctr">
            <a:noAutofit/>
          </a:bodyPr>
          <a:lstStyle/>
          <a:p>
            <a:endParaRPr lang="fr-FR" sz="1800" b="0" u="none" strike="noStrike">
              <a:solidFill>
                <a:srgbClr val="000000"/>
              </a:solidFill>
              <a:uFillTx/>
              <a:latin typeface="Arial"/>
            </a:endParaRPr>
          </a:p>
        </p:txBody>
      </p:sp>
      <p:sp>
        <p:nvSpPr>
          <p:cNvPr id="229" name="Ellipse 228"/>
          <p:cNvSpPr/>
          <p:nvPr/>
        </p:nvSpPr>
        <p:spPr>
          <a:xfrm>
            <a:off x="1690200" y="2156760"/>
            <a:ext cx="1080000" cy="1298160"/>
          </a:xfrm>
          <a:prstGeom prst="ellipse">
            <a:avLst/>
          </a:prstGeom>
          <a:noFill/>
          <a:ln w="18000">
            <a:solidFill>
              <a:srgbClr val="00CC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endParaRPr lang="fr-FR" sz="1800" b="0" u="none" strike="noStrike">
              <a:solidFill>
                <a:srgbClr val="FFFFFF"/>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7" name="PlaceHolder 1"/>
          <p:cNvSpPr>
            <a:spLocks noGrp="1"/>
          </p:cNvSpPr>
          <p:nvPr>
            <p:ph type="title"/>
          </p:nvPr>
        </p:nvSpPr>
        <p:spPr>
          <a:xfrm>
            <a:off x="360000" y="2340000"/>
            <a:ext cx="4680000" cy="2520000"/>
          </a:xfrm>
          <a:prstGeom prst="rect">
            <a:avLst/>
          </a:prstGeom>
          <a:solidFill>
            <a:srgbClr val="000000"/>
          </a:solidFill>
          <a:ln w="36000">
            <a:noFill/>
          </a:ln>
        </p:spPr>
        <p:txBody>
          <a:bodyPr lIns="0" tIns="0" rIns="0" bIns="0" anchor="ctr">
            <a:noAutofit/>
          </a:bodyPr>
          <a:lstStyle/>
          <a:p>
            <a:pPr indent="0" algn="just">
              <a:spcBef>
                <a:spcPts val="1191"/>
              </a:spcBef>
              <a:spcAft>
                <a:spcPts val="992"/>
              </a:spcAft>
              <a:buNone/>
            </a:pPr>
            <a:r>
              <a:rPr lang="fr-FR" sz="1600" b="0" u="none" strike="noStrike">
                <a:solidFill>
                  <a:srgbClr val="FFFFFF"/>
                </a:solidFill>
                <a:uFillTx/>
                <a:latin typeface="Times New Roman"/>
              </a:rPr>
              <a:t>Orion est aussi un vaisseau spatial conçu pour transporter des astronautes vers la Lune et Mars, avec des missions prévues dans le cadre du programme Artémis.</a:t>
            </a:r>
            <a:br>
              <a:rPr sz="1600"/>
            </a:br>
            <a:br>
              <a:rPr sz="1600"/>
            </a:br>
            <a:r>
              <a:rPr lang="fr-FR" sz="1600" b="0" u="none" strike="noStrike">
                <a:solidFill>
                  <a:srgbClr val="FFFFFF"/>
                </a:solidFill>
                <a:uFillTx/>
                <a:latin typeface="Times New Roman"/>
              </a:rPr>
              <a:t>Il se compose d'un module d'équipage fabriqué par Lockheed Martin et d'un module de service européen produit par Airbus, capable de soutenir une équipe de quatre personnes. </a:t>
            </a:r>
          </a:p>
        </p:txBody>
      </p:sp>
      <p:pic>
        <p:nvPicPr>
          <p:cNvPr id="788" name="Image 787"/>
          <p:cNvPicPr/>
          <p:nvPr/>
        </p:nvPicPr>
        <p:blipFill>
          <a:blip r:embed="rId2"/>
          <a:stretch/>
        </p:blipFill>
        <p:spPr>
          <a:xfrm>
            <a:off x="5366465" y="87966"/>
            <a:ext cx="4514400" cy="5362200"/>
          </a:xfrm>
          <a:prstGeom prst="rect">
            <a:avLst/>
          </a:prstGeom>
          <a:ln w="0">
            <a:noFill/>
          </a:ln>
        </p:spPr>
      </p:pic>
      <p:sp>
        <p:nvSpPr>
          <p:cNvPr id="789" name="ZoneTexte 788"/>
          <p:cNvSpPr txBox="1"/>
          <p:nvPr/>
        </p:nvSpPr>
        <p:spPr>
          <a:xfrm>
            <a:off x="360000" y="1080000"/>
            <a:ext cx="2700000" cy="540000"/>
          </a:xfrm>
          <a:prstGeom prst="rect">
            <a:avLst/>
          </a:prstGeom>
          <a:noFill/>
          <a:ln w="0">
            <a:noFill/>
          </a:ln>
        </p:spPr>
        <p:txBody>
          <a:bodyPr lIns="90000" tIns="45000" rIns="90000" bIns="45000" anchor="t">
            <a:noAutofit/>
          </a:bodyPr>
          <a:lstStyle/>
          <a:p>
            <a:r>
              <a:rPr lang="fr-FR" sz="2800" b="0" u="none" strike="noStrike">
                <a:solidFill>
                  <a:srgbClr val="FFFF66"/>
                </a:solidFill>
                <a:uFillTx/>
                <a:latin typeface="Arial"/>
              </a:rPr>
              <a:t>Et pour finir...</a:t>
            </a:r>
            <a:endParaRPr lang="fr-FR" sz="2800" b="0" u="none" strike="noStrike">
              <a:solidFill>
                <a:srgbClr val="FFFFFF"/>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0" name="PlaceHolder 1"/>
          <p:cNvSpPr>
            <a:spLocks noGrp="1"/>
          </p:cNvSpPr>
          <p:nvPr>
            <p:ph type="title"/>
          </p:nvPr>
        </p:nvSpPr>
        <p:spPr>
          <a:xfrm>
            <a:off x="720000" y="1620000"/>
            <a:ext cx="3600000" cy="2386800"/>
          </a:xfrm>
          <a:prstGeom prst="rect">
            <a:avLst/>
          </a:prstGeom>
          <a:solidFill>
            <a:srgbClr val="000000"/>
          </a:solidFill>
          <a:ln w="36000">
            <a:noFill/>
          </a:ln>
        </p:spPr>
        <p:txBody>
          <a:bodyPr lIns="0" tIns="0" rIns="0" bIns="0" anchor="ctr">
            <a:noAutofit/>
          </a:bodyPr>
          <a:lstStyle/>
          <a:p>
            <a:pPr indent="0" algn="ctr">
              <a:buNone/>
            </a:pPr>
            <a:br>
              <a:rPr sz="1400"/>
            </a:br>
            <a:r>
              <a:rPr lang="fr-FR" sz="1400" b="0" i="1" u="none" strike="noStrike">
                <a:solidFill>
                  <a:srgbClr val="FFFFFF"/>
                </a:solidFill>
                <a:uFillTx/>
                <a:latin typeface="Times New Roman"/>
                <a:ea typeface="Microsoft YaHei"/>
              </a:rPr>
              <a:t>« Lorsque la nuit est à ce point opaque, </a:t>
            </a:r>
            <a:br>
              <a:rPr sz="1400"/>
            </a:br>
            <a:r>
              <a:rPr lang="fr-FR" sz="1400" b="0" i="1" u="none" strike="noStrike">
                <a:solidFill>
                  <a:srgbClr val="FFFFFF"/>
                </a:solidFill>
                <a:uFillTx/>
                <a:latin typeface="Times New Roman"/>
                <a:ea typeface="Microsoft YaHei"/>
              </a:rPr>
              <a:t>le plus sage n’est-il pas </a:t>
            </a:r>
            <a:br>
              <a:rPr sz="1400"/>
            </a:br>
            <a:r>
              <a:rPr lang="fr-FR" sz="1400" b="0" i="1" u="none" strike="noStrike">
                <a:solidFill>
                  <a:srgbClr val="FFFFFF"/>
                </a:solidFill>
                <a:uFillTx/>
                <a:latin typeface="Times New Roman"/>
                <a:ea typeface="Microsoft YaHei"/>
              </a:rPr>
              <a:t>de se laisser guider </a:t>
            </a:r>
            <a:br>
              <a:rPr sz="1400"/>
            </a:br>
            <a:r>
              <a:rPr lang="fr-FR" sz="1400" b="0" i="1" u="none" strike="noStrike">
                <a:solidFill>
                  <a:srgbClr val="FFFFFF"/>
                </a:solidFill>
                <a:uFillTx/>
                <a:latin typeface="Times New Roman"/>
                <a:ea typeface="Microsoft YaHei"/>
              </a:rPr>
              <a:t>par un chasseur aveugle ?</a:t>
            </a:r>
            <a:br>
              <a:rPr sz="1400"/>
            </a:br>
            <a:br>
              <a:rPr sz="1400"/>
            </a:br>
            <a:r>
              <a:rPr lang="fr-FR" sz="1400" b="0" u="none" strike="noStrike">
                <a:solidFill>
                  <a:srgbClr val="FFFFFF"/>
                </a:solidFill>
                <a:uFillTx/>
                <a:latin typeface="Times New Roman"/>
                <a:ea typeface="Microsoft YaHei"/>
              </a:rPr>
              <a:t>Christophe Van Rossom</a:t>
            </a:r>
            <a:br>
              <a:rPr sz="2000"/>
            </a:br>
            <a:endParaRPr lang="fr-FR" sz="1400" b="0" u="none" strike="noStrike">
              <a:solidFill>
                <a:srgbClr val="FFFFFF"/>
              </a:solidFill>
              <a:uFillTx/>
              <a:latin typeface="Times New Roman"/>
            </a:endParaRPr>
          </a:p>
        </p:txBody>
      </p:sp>
      <p:pic>
        <p:nvPicPr>
          <p:cNvPr id="791" name="Image 790"/>
          <p:cNvPicPr/>
          <p:nvPr/>
        </p:nvPicPr>
        <p:blipFill>
          <a:blip r:embed="rId3"/>
          <a:stretch/>
        </p:blipFill>
        <p:spPr>
          <a:xfrm>
            <a:off x="4140000" y="180000"/>
            <a:ext cx="5904720" cy="5400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000" advTm="25000">
        <p:wipe dir="r"/>
      </p:transition>
    </mc:Choice>
    <mc:Fallback xmlns="" xmlns:p15="http://schemas.microsoft.com/office/powerpoint/2012/main">
      <p:transition spd="slow" advTm="25000">
        <p:wipe dir="r"/>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1ECC048-B444-08F0-6B0D-DC8DABEDF9D7}"/>
              </a:ext>
            </a:extLst>
          </p:cNvPr>
          <p:cNvPicPr>
            <a:picLocks noChangeAspect="1"/>
          </p:cNvPicPr>
          <p:nvPr/>
        </p:nvPicPr>
        <p:blipFill>
          <a:blip r:embed="rId2"/>
          <a:stretch>
            <a:fillRect/>
          </a:stretch>
        </p:blipFill>
        <p:spPr>
          <a:xfrm>
            <a:off x="920045" y="4233563"/>
            <a:ext cx="8054621" cy="1012534"/>
          </a:xfrm>
          <a:prstGeom prst="rect">
            <a:avLst/>
          </a:prstGeom>
        </p:spPr>
      </p:pic>
      <p:pic>
        <p:nvPicPr>
          <p:cNvPr id="3" name="Image 2">
            <a:extLst>
              <a:ext uri="{FF2B5EF4-FFF2-40B4-BE49-F238E27FC236}">
                <a16:creationId xmlns:a16="http://schemas.microsoft.com/office/drawing/2014/main" id="{EDBC5C1E-7B0D-3181-54F2-A65873C365F8}"/>
              </a:ext>
            </a:extLst>
          </p:cNvPr>
          <p:cNvPicPr>
            <a:picLocks noChangeAspect="1"/>
          </p:cNvPicPr>
          <p:nvPr/>
        </p:nvPicPr>
        <p:blipFill>
          <a:blip r:embed="rId3"/>
          <a:stretch>
            <a:fillRect/>
          </a:stretch>
        </p:blipFill>
        <p:spPr>
          <a:xfrm>
            <a:off x="3024299" y="424453"/>
            <a:ext cx="3603048" cy="3596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Tm="5000">
        <p:wipe dir="r"/>
      </p:transition>
    </mc:Choice>
    <mc:Fallback xmlns="" xmlns:p15="http://schemas.microsoft.com/office/powerpoint/2012/main">
      <p:transition spd="slow" advTm="5000">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0" name="ZoneTexte 229"/>
          <p:cNvSpPr txBox="1"/>
          <p:nvPr/>
        </p:nvSpPr>
        <p:spPr>
          <a:xfrm>
            <a:off x="2430000" y="123840"/>
            <a:ext cx="5220000" cy="596160"/>
          </a:xfrm>
          <a:prstGeom prst="rect">
            <a:avLst/>
          </a:prstGeom>
          <a:noFill/>
          <a:ln w="0">
            <a:noFill/>
          </a:ln>
        </p:spPr>
        <p:txBody>
          <a:bodyPr lIns="90000" tIns="45000" rIns="90000" bIns="45000" anchor="t">
            <a:noAutofit/>
          </a:bodyPr>
          <a:lstStyle/>
          <a:p>
            <a:r>
              <a:rPr lang="fr-FR" sz="3600" b="0" u="none" strike="noStrike">
                <a:solidFill>
                  <a:srgbClr val="FFFF99"/>
                </a:solidFill>
                <a:uFillTx/>
                <a:latin typeface="Times New Roman"/>
                <a:ea typeface="Microsoft YaHei"/>
              </a:rPr>
              <a:t> II : Les stars du spectacle</a:t>
            </a:r>
            <a:endParaRPr lang="fr-FR" sz="3600" b="0" u="none" strike="noStrike">
              <a:solidFill>
                <a:srgbClr val="FFFFFF"/>
              </a:solidFill>
              <a:uFillTx/>
              <a:latin typeface="Arial"/>
            </a:endParaRPr>
          </a:p>
        </p:txBody>
      </p:sp>
      <p:sp>
        <p:nvSpPr>
          <p:cNvPr id="231" name="ZoneTexte 230"/>
          <p:cNvSpPr txBox="1"/>
          <p:nvPr/>
        </p:nvSpPr>
        <p:spPr>
          <a:xfrm>
            <a:off x="3030480" y="3245429"/>
            <a:ext cx="6946145" cy="1804651"/>
          </a:xfrm>
          <a:prstGeom prst="rect">
            <a:avLst/>
          </a:prstGeom>
          <a:noFill/>
          <a:ln w="0">
            <a:noFill/>
          </a:ln>
        </p:spPr>
        <p:txBody>
          <a:bodyPr lIns="90000" tIns="45000" rIns="90000" bIns="45000" anchor="ctr">
            <a:noAutofit/>
          </a:bodyPr>
          <a:lstStyle/>
          <a:p>
            <a:pPr marL="180000" algn="just">
              <a:lnSpc>
                <a:spcPct val="100000"/>
              </a:lnSpc>
            </a:pPr>
            <a:endParaRPr lang="fr-FR" sz="1400" b="0" u="none" strike="noStrike" dirty="0">
              <a:solidFill>
                <a:srgbClr val="FFFFFF"/>
              </a:solidFill>
              <a:uFillTx/>
              <a:latin typeface="Arial"/>
            </a:endParaRPr>
          </a:p>
          <a:p>
            <a:pPr marL="180000" algn="just">
              <a:lnSpc>
                <a:spcPct val="100000"/>
              </a:lnSpc>
              <a:spcBef>
                <a:spcPts val="1134"/>
              </a:spcBef>
              <a:spcAft>
                <a:spcPts val="1134"/>
              </a:spcAft>
            </a:pPr>
            <a:endParaRPr lang="fr-FR" sz="1800" b="0" u="none" strike="noStrike" dirty="0">
              <a:solidFill>
                <a:srgbClr val="FFFFFF"/>
              </a:solidFill>
              <a:uFillTx/>
              <a:latin typeface="Arial"/>
            </a:endParaRPr>
          </a:p>
          <a:p>
            <a:pPr marL="180000" algn="just">
              <a:lnSpc>
                <a:spcPct val="100000"/>
              </a:lnSpc>
              <a:spcBef>
                <a:spcPts val="1134"/>
              </a:spcBef>
              <a:spcAft>
                <a:spcPts val="1134"/>
              </a:spcAft>
            </a:pPr>
            <a:r>
              <a:rPr lang="fr-FR" sz="1800" b="1" u="none" strike="noStrike" dirty="0">
                <a:solidFill>
                  <a:srgbClr val="FFFF99"/>
                </a:solidFill>
                <a:uFillTx/>
                <a:latin typeface="Times New Roman"/>
                <a:ea typeface="Microsoft YaHei"/>
              </a:rPr>
              <a:t>BELLATRIX</a:t>
            </a:r>
            <a:r>
              <a:rPr lang="fr-FR" sz="1800" b="0" u="none" strike="noStrike" dirty="0">
                <a:solidFill>
                  <a:srgbClr val="FFFF99"/>
                </a:solidFill>
                <a:uFillTx/>
                <a:latin typeface="Times New Roman"/>
                <a:ea typeface="Microsoft YaHei"/>
              </a:rPr>
              <a:t>  ou Gamma </a:t>
            </a:r>
            <a:r>
              <a:rPr lang="fr-FR" sz="1800" b="0" u="none" strike="noStrike" dirty="0" err="1">
                <a:solidFill>
                  <a:srgbClr val="FFFF99"/>
                </a:solidFill>
                <a:uFillTx/>
                <a:latin typeface="Times New Roman"/>
                <a:ea typeface="Microsoft YaHei"/>
              </a:rPr>
              <a:t>Orionis</a:t>
            </a:r>
            <a:r>
              <a:rPr lang="fr-FR" sz="1800" b="0" u="none" strike="noStrike" dirty="0">
                <a:solidFill>
                  <a:srgbClr val="FFFF99"/>
                </a:solidFill>
                <a:uFillTx/>
                <a:latin typeface="Times New Roman"/>
                <a:ea typeface="Microsoft YaHei"/>
              </a:rPr>
              <a:t> (</a:t>
            </a:r>
            <a:r>
              <a:rPr lang="fr-FR" sz="1800" b="0" u="none" strike="noStrike" dirty="0">
                <a:solidFill>
                  <a:srgbClr val="FFFF99"/>
                </a:solidFill>
                <a:uFillTx/>
                <a:latin typeface="Times New Roman"/>
                <a:ea typeface="Times New Roman"/>
              </a:rPr>
              <a:t>γ Ori)</a:t>
            </a:r>
            <a:endParaRPr lang="fr-FR" sz="1800" b="0" u="none" strike="noStrike" dirty="0">
              <a:solidFill>
                <a:srgbClr val="FFFFFF"/>
              </a:solidFill>
              <a:uFillTx/>
              <a:latin typeface="Arial"/>
            </a:endParaRPr>
          </a:p>
          <a:p>
            <a:pPr marL="180000" algn="just">
              <a:lnSpc>
                <a:spcPct val="100000"/>
              </a:lnSpc>
            </a:pPr>
            <a:r>
              <a:rPr lang="fr-FR" sz="1400" b="0" u="none" strike="noStrike" dirty="0">
                <a:solidFill>
                  <a:srgbClr val="FFFFFF"/>
                </a:solidFill>
                <a:uFillTx/>
                <a:latin typeface="Times New Roman"/>
                <a:ea typeface="Microsoft YaHei"/>
              </a:rPr>
              <a:t>Située à environ 240 al de la Terre. Magnitude absolue : - 2,72. C’est moi l’étoile d’Orion la plus proche de la terre. </a:t>
            </a:r>
            <a:endParaRPr lang="fr-FR" sz="1400" b="0" u="none" strike="noStrike" dirty="0">
              <a:solidFill>
                <a:srgbClr val="FFFFFF"/>
              </a:solidFill>
              <a:uFillTx/>
              <a:latin typeface="Arial"/>
            </a:endParaRPr>
          </a:p>
          <a:p>
            <a:pPr marL="180000" algn="just">
              <a:lnSpc>
                <a:spcPct val="100000"/>
              </a:lnSpc>
              <a:spcBef>
                <a:spcPts val="624"/>
              </a:spcBef>
              <a:spcAft>
                <a:spcPts val="425"/>
              </a:spcAft>
            </a:pPr>
            <a:r>
              <a:rPr lang="fr-FR" sz="1400" b="0" u="none" strike="noStrike" dirty="0">
                <a:solidFill>
                  <a:srgbClr val="FFFFFF"/>
                </a:solidFill>
                <a:uFillTx/>
                <a:latin typeface="Times New Roman"/>
                <a:ea typeface="Microsoft YaHei"/>
              </a:rPr>
              <a:t>J’ai été utilisée comme standard de luminosité par les astronomes, mais ils se sont aperçu que je n’étais pas fiable.</a:t>
            </a:r>
            <a:endParaRPr lang="fr-FR" sz="1400" b="0" u="none" strike="noStrike" dirty="0">
              <a:solidFill>
                <a:srgbClr val="FFFFFF"/>
              </a:solidFill>
              <a:uFillTx/>
              <a:latin typeface="Arial"/>
            </a:endParaRPr>
          </a:p>
          <a:p>
            <a:pPr marL="180000" algn="just">
              <a:lnSpc>
                <a:spcPct val="100000"/>
              </a:lnSpc>
            </a:pPr>
            <a:r>
              <a:rPr lang="fr-FR" sz="1400" b="0" u="none" strike="noStrike" dirty="0">
                <a:solidFill>
                  <a:srgbClr val="FFFFFF"/>
                </a:solidFill>
                <a:uFillTx/>
                <a:latin typeface="Times New Roman"/>
                <a:ea typeface="Microsoft YaHei"/>
              </a:rPr>
              <a:t>Mon nom provient du latin et signifie  « la guerrière.» Faut pas qu’elles me chauffent les autres… </a:t>
            </a:r>
            <a:endParaRPr lang="fr-FR" sz="1400" b="0" u="none" strike="noStrike" dirty="0">
              <a:solidFill>
                <a:srgbClr val="FFFFFF"/>
              </a:solidFill>
              <a:uFillTx/>
              <a:latin typeface="Arial"/>
            </a:endParaRPr>
          </a:p>
        </p:txBody>
      </p:sp>
      <p:grpSp>
        <p:nvGrpSpPr>
          <p:cNvPr id="232" name="Groupe 231"/>
          <p:cNvGrpSpPr/>
          <p:nvPr/>
        </p:nvGrpSpPr>
        <p:grpSpPr>
          <a:xfrm>
            <a:off x="180360" y="1362240"/>
            <a:ext cx="2053080" cy="3857760"/>
            <a:chOff x="180360" y="1362240"/>
            <a:chExt cx="2053080" cy="3857760"/>
          </a:xfrm>
        </p:grpSpPr>
        <p:sp>
          <p:nvSpPr>
            <p:cNvPr id="233" name="Bulle narrative : rectangle à coins arrondis 232"/>
            <p:cNvSpPr/>
            <p:nvPr/>
          </p:nvSpPr>
          <p:spPr>
            <a:xfrm>
              <a:off x="720360" y="1362240"/>
              <a:ext cx="1440000" cy="437760"/>
            </a:xfrm>
            <a:prstGeom prst="wedgeRoundRectCallout">
              <a:avLst>
                <a:gd name="adj1" fmla="val 30578"/>
                <a:gd name="adj2" fmla="val 197736"/>
                <a:gd name="adj3" fmla="val 16667"/>
              </a:avLst>
            </a:prstGeom>
            <a:solidFill>
              <a:srgbClr val="FFFFF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fr-FR" sz="1400" b="0" i="1" u="none" strike="noStrike">
                  <a:solidFill>
                    <a:srgbClr val="000000"/>
                  </a:solidFill>
                  <a:uFillTx/>
                  <a:latin typeface="Times New Roman"/>
                  <a:ea typeface="Times New Roman"/>
                </a:rPr>
                <a:t>Salut, moi c’est </a:t>
              </a:r>
              <a:r>
                <a:rPr lang="fr-FR" sz="1400" b="0" i="1" u="none" strike="noStrike">
                  <a:solidFill>
                    <a:srgbClr val="000000"/>
                  </a:solidFill>
                  <a:uFillTx/>
                  <a:latin typeface="Times New Roman"/>
                </a:rPr>
                <a:t>Bellatrix !</a:t>
              </a:r>
            </a:p>
          </p:txBody>
        </p:sp>
        <p:grpSp>
          <p:nvGrpSpPr>
            <p:cNvPr id="234" name="Groupe 233"/>
            <p:cNvGrpSpPr/>
            <p:nvPr/>
          </p:nvGrpSpPr>
          <p:grpSpPr>
            <a:xfrm>
              <a:off x="180360" y="2156400"/>
              <a:ext cx="2053080" cy="3063600"/>
              <a:chOff x="180360" y="2156400"/>
              <a:chExt cx="2053080" cy="3063600"/>
            </a:xfrm>
          </p:grpSpPr>
          <p:sp>
            <p:nvSpPr>
              <p:cNvPr id="235" name="Étoile : 5 branches 234"/>
              <p:cNvSpPr/>
              <p:nvPr/>
            </p:nvSpPr>
            <p:spPr>
              <a:xfrm>
                <a:off x="180360" y="2336400"/>
                <a:ext cx="526320" cy="559440"/>
              </a:xfrm>
              <a:prstGeom prst="star5">
                <a:avLst/>
              </a:prstGeom>
              <a:solidFill>
                <a:srgbClr val="FF3300"/>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236" name="Étoile : 5 branches 235"/>
              <p:cNvSpPr/>
              <p:nvPr/>
            </p:nvSpPr>
            <p:spPr>
              <a:xfrm>
                <a:off x="537120" y="4880160"/>
                <a:ext cx="339120" cy="33984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237" name="Étoile : 5 branches 236"/>
              <p:cNvSpPr/>
              <p:nvPr/>
            </p:nvSpPr>
            <p:spPr>
              <a:xfrm>
                <a:off x="1766160" y="2506680"/>
                <a:ext cx="339840" cy="33840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238" name="Étoile : 5 branches 237"/>
              <p:cNvSpPr/>
              <p:nvPr/>
            </p:nvSpPr>
            <p:spPr>
              <a:xfrm>
                <a:off x="1673280" y="4574880"/>
                <a:ext cx="560160" cy="47628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239" name="Étoile : 5 branches 238"/>
              <p:cNvSpPr/>
              <p:nvPr/>
            </p:nvSpPr>
            <p:spPr>
              <a:xfrm rot="385200">
                <a:off x="1035720" y="3872160"/>
                <a:ext cx="170640" cy="16848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11160" rIns="90000" bIns="11160" anchor="ctr">
                <a:noAutofit/>
              </a:bodyPr>
              <a:lstStyle/>
              <a:p>
                <a:endParaRPr lang="fr-FR" sz="1800" b="0" u="none" strike="noStrike">
                  <a:solidFill>
                    <a:srgbClr val="000000"/>
                  </a:solidFill>
                  <a:uFillTx/>
                  <a:latin typeface="Arial"/>
                </a:endParaRPr>
              </a:p>
            </p:txBody>
          </p:sp>
          <p:sp>
            <p:nvSpPr>
              <p:cNvPr id="240" name="Étoile : 5 branches 239"/>
              <p:cNvSpPr/>
              <p:nvPr/>
            </p:nvSpPr>
            <p:spPr>
              <a:xfrm rot="399600">
                <a:off x="1204920" y="3702600"/>
                <a:ext cx="170640" cy="16848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11160" rIns="90000" bIns="11160" anchor="ctr">
                <a:noAutofit/>
              </a:bodyPr>
              <a:lstStyle/>
              <a:p>
                <a:endParaRPr lang="fr-FR" sz="1800" b="0" u="none" strike="noStrike">
                  <a:solidFill>
                    <a:srgbClr val="000000"/>
                  </a:solidFill>
                  <a:uFillTx/>
                  <a:latin typeface="Arial"/>
                </a:endParaRPr>
              </a:p>
            </p:txBody>
          </p:sp>
          <p:sp>
            <p:nvSpPr>
              <p:cNvPr id="241" name="Étoile : 5 branches 240"/>
              <p:cNvSpPr/>
              <p:nvPr/>
            </p:nvSpPr>
            <p:spPr>
              <a:xfrm rot="405000">
                <a:off x="1375560" y="3533040"/>
                <a:ext cx="168480" cy="16848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11160" rIns="90000" bIns="11160" anchor="ctr">
                <a:noAutofit/>
              </a:bodyPr>
              <a:lstStyle/>
              <a:p>
                <a:endParaRPr lang="fr-FR" sz="1800" b="0" u="none" strike="noStrike">
                  <a:solidFill>
                    <a:srgbClr val="000000"/>
                  </a:solidFill>
                  <a:highlight>
                    <a:srgbClr val="99FFFF"/>
                  </a:highlight>
                  <a:uFillTx/>
                  <a:latin typeface="Arial"/>
                </a:endParaRPr>
              </a:p>
            </p:txBody>
          </p:sp>
          <p:sp>
            <p:nvSpPr>
              <p:cNvPr id="242" name="Étoile : 5 branches 241"/>
              <p:cNvSpPr/>
              <p:nvPr/>
            </p:nvSpPr>
            <p:spPr>
              <a:xfrm>
                <a:off x="1018080" y="2156400"/>
                <a:ext cx="372960" cy="29016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grpSp>
      </p:grpSp>
      <p:sp>
        <p:nvSpPr>
          <p:cNvPr id="2" name="ZoneTexte 1">
            <a:extLst>
              <a:ext uri="{FF2B5EF4-FFF2-40B4-BE49-F238E27FC236}">
                <a16:creationId xmlns:a16="http://schemas.microsoft.com/office/drawing/2014/main" id="{F8149388-E011-BEA3-9DDF-FD665FC002F8}"/>
              </a:ext>
            </a:extLst>
          </p:cNvPr>
          <p:cNvSpPr txBox="1"/>
          <p:nvPr/>
        </p:nvSpPr>
        <p:spPr>
          <a:xfrm>
            <a:off x="3062867" y="899532"/>
            <a:ext cx="6946145" cy="2736647"/>
          </a:xfrm>
          <a:prstGeom prst="rect">
            <a:avLst/>
          </a:prstGeom>
          <a:noFill/>
        </p:spPr>
        <p:txBody>
          <a:bodyPr wrap="square" rtlCol="0">
            <a:spAutoFit/>
          </a:bodyPr>
          <a:lstStyle/>
          <a:p>
            <a:pPr marL="18000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Times New Roman"/>
                <a:ea typeface="Microsoft YaHei"/>
              </a:rPr>
              <a:t>Les étoiles qui me composent sont toutes des super stars. Comparé à elles, votre soleil, c’est le Petit Poucet.</a:t>
            </a:r>
            <a:endParaRPr kumimoji="0" lang="fr-FR" sz="1400" b="0" i="0" u="none" strike="noStrike" kern="1200" cap="none" spc="0" normalizeH="0" baseline="0" noProof="0" dirty="0">
              <a:ln>
                <a:noFill/>
              </a:ln>
              <a:solidFill>
                <a:srgbClr val="FFFFFF"/>
              </a:solidFill>
              <a:effectLst/>
              <a:uLnTx/>
              <a:uFillTx/>
              <a:latin typeface="Arial"/>
            </a:endParaRPr>
          </a:p>
          <a:p>
            <a:pPr marL="180000" marR="0" lvl="0" indent="0" algn="just" defTabSz="914400" rtl="0" eaLnBrk="1" fontAlgn="auto" latinLnBrk="0" hangingPunct="1">
              <a:lnSpc>
                <a:spcPct val="100000"/>
              </a:lnSpc>
              <a:spcBef>
                <a:spcPts val="1134"/>
              </a:spcBef>
              <a:spcAft>
                <a:spcPts val="1134"/>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Times New Roman"/>
                <a:ea typeface="Microsoft YaHei"/>
              </a:rPr>
              <a:t>Elles ont des magnitudes absolues comprises entre – 2,72 (Bellatrix) et – 6,69 (Rigel) alors que votre soleil est coté 4,83.</a:t>
            </a:r>
            <a:endParaRPr kumimoji="0" lang="fr-FR" sz="1400" b="0" i="0" u="none" strike="noStrike" kern="1200" cap="none" spc="0" normalizeH="0" baseline="0" noProof="0" dirty="0">
              <a:ln>
                <a:noFill/>
              </a:ln>
              <a:solidFill>
                <a:srgbClr val="FFFFFF"/>
              </a:solidFill>
              <a:effectLst/>
              <a:uLnTx/>
              <a:uFillTx/>
              <a:latin typeface="Arial"/>
            </a:endParaRPr>
          </a:p>
          <a:p>
            <a:pPr marL="180000" marR="0" lvl="0" indent="0" algn="just" defTabSz="914400" rtl="0" eaLnBrk="1" fontAlgn="auto" latinLnBrk="0" hangingPunct="1">
              <a:lnSpc>
                <a:spcPct val="100000"/>
              </a:lnSpc>
              <a:spcBef>
                <a:spcPts val="1134"/>
              </a:spcBef>
              <a:spcAft>
                <a:spcPts val="1134"/>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Times New Roman"/>
                <a:ea typeface="Microsoft YaHei"/>
              </a:rPr>
              <a:t>Elles sont jeunes : entre 4 millions d’années (</a:t>
            </a:r>
            <a:r>
              <a:rPr kumimoji="0" lang="fr-FR" sz="1400" b="0" i="0" u="none" strike="noStrike" kern="1200" cap="none" spc="0" normalizeH="0" baseline="0" noProof="0" dirty="0" err="1">
                <a:ln>
                  <a:noFill/>
                </a:ln>
                <a:solidFill>
                  <a:srgbClr val="FFFFFF"/>
                </a:solidFill>
                <a:effectLst/>
                <a:uLnTx/>
                <a:uFillTx/>
                <a:latin typeface="Times New Roman"/>
                <a:ea typeface="Microsoft YaHei"/>
              </a:rPr>
              <a:t>Alnilam</a:t>
            </a:r>
            <a:r>
              <a:rPr kumimoji="0" lang="fr-FR" sz="1400" b="0" i="0" u="none" strike="noStrike" kern="1200" cap="none" spc="0" normalizeH="0" baseline="0" noProof="0" dirty="0">
                <a:ln>
                  <a:noFill/>
                </a:ln>
                <a:solidFill>
                  <a:srgbClr val="FFFFFF"/>
                </a:solidFill>
                <a:effectLst/>
                <a:uLnTx/>
                <a:uFillTx/>
                <a:latin typeface="Times New Roman"/>
                <a:ea typeface="Microsoft YaHei"/>
              </a:rPr>
              <a:t>) et 25 millions d’années (Bellatrix). Votre soleil lui, est âgé de 4,57 milliards d’années.</a:t>
            </a:r>
            <a:endParaRPr kumimoji="0" lang="fr-FR" sz="1400" b="0" i="0" u="none" strike="noStrike" kern="1200" cap="none" spc="0" normalizeH="0" baseline="0" noProof="0" dirty="0">
              <a:ln>
                <a:noFill/>
              </a:ln>
              <a:solidFill>
                <a:srgbClr val="FFFFFF"/>
              </a:solidFill>
              <a:effectLst/>
              <a:uLnTx/>
              <a:uFillTx/>
              <a:latin typeface="Arial"/>
            </a:endParaRPr>
          </a:p>
          <a:p>
            <a:pPr marL="180000" marR="0" lvl="0" indent="0" algn="just" defTabSz="914400" rtl="0" eaLnBrk="1" fontAlgn="auto" latinLnBrk="0" hangingPunct="1">
              <a:lnSpc>
                <a:spcPct val="100000"/>
              </a:lnSpc>
              <a:spcBef>
                <a:spcPts val="1134"/>
              </a:spcBef>
              <a:spcAft>
                <a:spcPts val="1134"/>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Times New Roman"/>
                <a:ea typeface="Times New Roman"/>
              </a:rPr>
              <a:t>A une exception près (Bellatrix), elles portent des noms d’origine pré-arabe islamique en référence à un personnage féminin, une divinité chasseresse qui existait avant Orion, et qui aurait eu une position centrale sur la voûte céleste.</a:t>
            </a:r>
            <a:endParaRPr kumimoji="0" lang="fr-FR" sz="1400" b="0" i="0" u="none" strike="noStrike" kern="1200" cap="none" spc="0" normalizeH="0" baseline="0" noProof="0" dirty="0">
              <a:ln>
                <a:noFill/>
              </a:ln>
              <a:solidFill>
                <a:srgbClr val="FFFFFF"/>
              </a:solidFill>
              <a:effectLst/>
              <a:uLnTx/>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3" name="ZoneTexte 242"/>
          <p:cNvSpPr txBox="1"/>
          <p:nvPr/>
        </p:nvSpPr>
        <p:spPr>
          <a:xfrm>
            <a:off x="2430000" y="303840"/>
            <a:ext cx="5220000" cy="596160"/>
          </a:xfrm>
          <a:prstGeom prst="rect">
            <a:avLst/>
          </a:prstGeom>
          <a:noFill/>
          <a:ln w="0">
            <a:noFill/>
          </a:ln>
        </p:spPr>
        <p:txBody>
          <a:bodyPr lIns="90000" tIns="45000" rIns="90000" bIns="45000" anchor="t">
            <a:noAutofit/>
          </a:bodyPr>
          <a:lstStyle/>
          <a:p>
            <a:pPr algn="ctr"/>
            <a:r>
              <a:rPr lang="fr-FR" sz="3600" b="0" u="none" strike="noStrike">
                <a:solidFill>
                  <a:srgbClr val="FFFF99"/>
                </a:solidFill>
                <a:uFillTx/>
                <a:latin typeface="Times New Roman"/>
                <a:ea typeface="Microsoft YaHei"/>
              </a:rPr>
              <a:t>II : Les stars du spectacle :</a:t>
            </a:r>
            <a:endParaRPr lang="fr-FR" sz="3600" b="0" u="none" strike="noStrike">
              <a:solidFill>
                <a:srgbClr val="FFFFFF"/>
              </a:solidFill>
              <a:uFillTx/>
              <a:latin typeface="Arial"/>
            </a:endParaRPr>
          </a:p>
        </p:txBody>
      </p:sp>
      <p:sp>
        <p:nvSpPr>
          <p:cNvPr id="244" name="ZoneTexte 243"/>
          <p:cNvSpPr txBox="1"/>
          <p:nvPr/>
        </p:nvSpPr>
        <p:spPr>
          <a:xfrm>
            <a:off x="2468880" y="900000"/>
            <a:ext cx="7200000" cy="4435920"/>
          </a:xfrm>
          <a:prstGeom prst="rect">
            <a:avLst/>
          </a:prstGeom>
          <a:noFill/>
          <a:ln w="0">
            <a:noFill/>
          </a:ln>
        </p:spPr>
        <p:txBody>
          <a:bodyPr lIns="90000" tIns="45000" rIns="90000" bIns="45000" anchor="ctr">
            <a:noAutofit/>
          </a:bodyPr>
          <a:lstStyle/>
          <a:p>
            <a:pPr marL="180000" algn="just">
              <a:lnSpc>
                <a:spcPct val="100000"/>
              </a:lnSpc>
            </a:pPr>
            <a:r>
              <a:rPr lang="fr-FR" sz="1800" b="1" u="none" strike="noStrike" dirty="0">
                <a:solidFill>
                  <a:srgbClr val="FFFF99"/>
                </a:solidFill>
                <a:uFillTx/>
                <a:latin typeface="Times New Roman"/>
                <a:ea typeface="Times New Roman"/>
              </a:rPr>
              <a:t>BÉTELGEUSE (</a:t>
            </a:r>
            <a:r>
              <a:rPr lang="fr-FR" sz="1800" b="0" u="none" strike="noStrike" dirty="0">
                <a:solidFill>
                  <a:srgbClr val="FFFF99"/>
                </a:solidFill>
                <a:uFillTx/>
                <a:latin typeface="Times New Roman"/>
                <a:ea typeface="Times New Roman"/>
              </a:rPr>
              <a:t>la main d'al-</a:t>
            </a:r>
            <a:r>
              <a:rPr lang="fr-FR" sz="1800" b="0" u="none" strike="noStrike" dirty="0" err="1">
                <a:solidFill>
                  <a:srgbClr val="FFFF99"/>
                </a:solidFill>
                <a:uFillTx/>
                <a:latin typeface="Times New Roman"/>
                <a:ea typeface="Times New Roman"/>
              </a:rPr>
              <a:t>jawzā</a:t>
            </a:r>
            <a:r>
              <a:rPr lang="fr-FR" sz="1800" b="0" u="none" strike="noStrike" dirty="0">
                <a:solidFill>
                  <a:srgbClr val="FFFF99"/>
                </a:solidFill>
                <a:uFillTx/>
                <a:latin typeface="Times New Roman"/>
                <a:ea typeface="Times New Roman"/>
              </a:rPr>
              <a:t>) </a:t>
            </a:r>
            <a:r>
              <a:rPr lang="fr-FR" sz="1800" b="1" u="none" strike="noStrike" dirty="0">
                <a:solidFill>
                  <a:srgbClr val="FFFF99"/>
                </a:solidFill>
                <a:uFillTx/>
                <a:latin typeface="Times New Roman"/>
                <a:ea typeface="Times New Roman"/>
              </a:rPr>
              <a:t>ou Alfa </a:t>
            </a:r>
            <a:r>
              <a:rPr lang="fr-FR" sz="1800" b="1" u="none" strike="noStrike" dirty="0" err="1">
                <a:solidFill>
                  <a:srgbClr val="FFFF99"/>
                </a:solidFill>
                <a:uFillTx/>
                <a:latin typeface="Times New Roman"/>
                <a:ea typeface="Times New Roman"/>
              </a:rPr>
              <a:t>Orionis</a:t>
            </a:r>
            <a:r>
              <a:rPr lang="fr-FR" sz="1800" b="0" u="none" strike="noStrike" dirty="0">
                <a:solidFill>
                  <a:srgbClr val="FFFF99"/>
                </a:solidFill>
                <a:uFillTx/>
                <a:latin typeface="Times New Roman"/>
                <a:ea typeface="Times New Roman"/>
              </a:rPr>
              <a:t> (α Ori)</a:t>
            </a:r>
            <a:endParaRPr lang="fr-FR" sz="1800" b="0" u="none" strike="noStrike" dirty="0">
              <a:solidFill>
                <a:srgbClr val="FFFFFF"/>
              </a:solidFill>
              <a:uFillTx/>
              <a:latin typeface="Arial"/>
            </a:endParaRPr>
          </a:p>
          <a:p>
            <a:pPr marL="180000" algn="just">
              <a:lnSpc>
                <a:spcPct val="100000"/>
              </a:lnSpc>
              <a:spcBef>
                <a:spcPts val="1134"/>
              </a:spcBef>
              <a:spcAft>
                <a:spcPts val="1134"/>
              </a:spcAft>
            </a:pPr>
            <a:r>
              <a:rPr lang="fr-FR" sz="1400" b="0" u="none" strike="noStrike" dirty="0">
                <a:solidFill>
                  <a:srgbClr val="FFFFFF"/>
                </a:solidFill>
                <a:uFillTx/>
                <a:latin typeface="Times New Roman"/>
                <a:ea typeface="Microsoft YaHei"/>
              </a:rPr>
              <a:t>Située à 643 al de la Terre.</a:t>
            </a:r>
            <a:r>
              <a:rPr lang="fr-FR" sz="1400" b="0" u="none" strike="noStrike" dirty="0">
                <a:solidFill>
                  <a:srgbClr val="FFFFFF"/>
                </a:solidFill>
                <a:uFillTx/>
                <a:latin typeface="Times New Roman"/>
                <a:ea typeface="Times New Roman"/>
              </a:rPr>
              <a:t> Magnitude absolue entre - 5,3 et - 5.</a:t>
            </a:r>
            <a:endParaRPr lang="fr-FR" sz="1400" b="0" u="none" strike="noStrike" dirty="0">
              <a:solidFill>
                <a:srgbClr val="FFFFFF"/>
              </a:solidFill>
              <a:uFillTx/>
              <a:latin typeface="Arial"/>
            </a:endParaRPr>
          </a:p>
          <a:p>
            <a:pPr marL="180000" algn="just">
              <a:lnSpc>
                <a:spcPct val="100000"/>
              </a:lnSpc>
            </a:pPr>
            <a:r>
              <a:rPr lang="fr-FR" sz="1400" b="0" u="none" strike="noStrike" dirty="0">
                <a:solidFill>
                  <a:srgbClr val="FFFFFF"/>
                </a:solidFill>
                <a:uFillTx/>
                <a:latin typeface="Times New Roman"/>
                <a:ea typeface="Times New Roman"/>
              </a:rPr>
              <a:t>Je suis sur l’épaule gauche d’Orion, une super géante rouge orangé, une des plus grandes stars connues. Mon diamètre est 1000 fois celui du soleil. Si je prenais sa place, je m’étendrais jusqu’à Jupiter.</a:t>
            </a:r>
            <a:endParaRPr lang="fr-FR" sz="1400" b="0" u="none" strike="noStrike" dirty="0">
              <a:solidFill>
                <a:srgbClr val="FFFFFF"/>
              </a:solidFill>
              <a:uFillTx/>
              <a:latin typeface="Arial"/>
            </a:endParaRPr>
          </a:p>
          <a:p>
            <a:pPr marL="180000" algn="just">
              <a:lnSpc>
                <a:spcPct val="100000"/>
              </a:lnSpc>
              <a:spcBef>
                <a:spcPts val="1134"/>
              </a:spcBef>
              <a:spcAft>
                <a:spcPts val="1134"/>
              </a:spcAft>
            </a:pPr>
            <a:r>
              <a:rPr lang="fr-FR" sz="1400" b="0" u="none" strike="noStrike" dirty="0">
                <a:solidFill>
                  <a:srgbClr val="FFFFFF"/>
                </a:solidFill>
                <a:uFillTx/>
                <a:latin typeface="Times New Roman"/>
                <a:ea typeface="Times New Roman"/>
              </a:rPr>
              <a:t>Je suis l’Alfa de ma constellation, et classée 8</a:t>
            </a:r>
            <a:r>
              <a:rPr lang="fr-FR" sz="1400" b="0" u="none" strike="noStrike" baseline="33000" dirty="0">
                <a:solidFill>
                  <a:srgbClr val="FFFFFF"/>
                </a:solidFill>
                <a:uFillTx/>
                <a:latin typeface="Times New Roman"/>
                <a:ea typeface="Times New Roman"/>
              </a:rPr>
              <a:t>ème</a:t>
            </a:r>
            <a:r>
              <a:rPr lang="fr-FR" sz="1400" b="0" u="none" strike="noStrike" dirty="0">
                <a:solidFill>
                  <a:srgbClr val="FFFFFF"/>
                </a:solidFill>
                <a:uFillTx/>
                <a:latin typeface="Times New Roman"/>
                <a:ea typeface="Times New Roman"/>
              </a:rPr>
              <a:t> étoile du ciel sur le plan luminosité. Mais comme je suis d’humeur changeante, Rigel me dépasse très souvent. On dit que je suis « variable ». Ça arrive souvent chez les divas…. </a:t>
            </a:r>
            <a:endParaRPr lang="fr-FR" sz="1400" b="0" u="none" strike="noStrike" dirty="0">
              <a:solidFill>
                <a:srgbClr val="FFFFFF"/>
              </a:solidFill>
              <a:uFillTx/>
              <a:latin typeface="Arial"/>
            </a:endParaRPr>
          </a:p>
          <a:p>
            <a:pPr marL="180000" algn="just">
              <a:lnSpc>
                <a:spcPct val="100000"/>
              </a:lnSpc>
              <a:spcBef>
                <a:spcPts val="1134"/>
              </a:spcBef>
              <a:spcAft>
                <a:spcPts val="1134"/>
              </a:spcAft>
            </a:pPr>
            <a:r>
              <a:rPr lang="fr-FR" sz="1400" b="0" u="none" strike="noStrike" dirty="0">
                <a:solidFill>
                  <a:srgbClr val="FFFFFF"/>
                </a:solidFill>
                <a:uFillTx/>
                <a:latin typeface="Times New Roman"/>
                <a:ea typeface="Times New Roman"/>
              </a:rPr>
              <a:t>La rumeur courre que je serais en fin de vie. En fait, mon docteur m’a dit que j’avais les premiers symptômes d’une supernova, et que je devrais m’éclater dans quelques décennies (siècles?) pour ensuite me transformer progressivement en nébuleuse. </a:t>
            </a:r>
            <a:endParaRPr lang="fr-FR" sz="1400" b="0" u="none" strike="noStrike" dirty="0">
              <a:solidFill>
                <a:srgbClr val="FFFFFF"/>
              </a:solidFill>
              <a:uFillTx/>
              <a:latin typeface="Arial"/>
            </a:endParaRPr>
          </a:p>
          <a:p>
            <a:pPr marL="180000" algn="just">
              <a:lnSpc>
                <a:spcPct val="100000"/>
              </a:lnSpc>
              <a:spcBef>
                <a:spcPts val="1134"/>
              </a:spcBef>
              <a:spcAft>
                <a:spcPts val="1134"/>
              </a:spcAft>
            </a:pPr>
            <a:r>
              <a:rPr lang="fr-FR" sz="1400" b="0" u="none" strike="noStrike" dirty="0">
                <a:solidFill>
                  <a:srgbClr val="FFFFFF"/>
                </a:solidFill>
                <a:uFillTx/>
                <a:latin typeface="Times New Roman"/>
                <a:ea typeface="Times New Roman"/>
              </a:rPr>
              <a:t>Avec Sirius et Procyon, nous avons monté un Trio. C’est nous le Triangle d'hiver. Question perfection ! Y-a pas mieux !</a:t>
            </a:r>
            <a:endParaRPr lang="fr-FR" sz="1400" b="0" u="none" strike="noStrike" dirty="0">
              <a:solidFill>
                <a:srgbClr val="FFFFFF"/>
              </a:solidFill>
              <a:uFillTx/>
              <a:latin typeface="Arial"/>
            </a:endParaRPr>
          </a:p>
        </p:txBody>
      </p:sp>
      <p:grpSp>
        <p:nvGrpSpPr>
          <p:cNvPr id="245" name="Groupe 244"/>
          <p:cNvGrpSpPr/>
          <p:nvPr/>
        </p:nvGrpSpPr>
        <p:grpSpPr>
          <a:xfrm>
            <a:off x="180000" y="1260000"/>
            <a:ext cx="2160000" cy="3791880"/>
            <a:chOff x="180000" y="1260000"/>
            <a:chExt cx="2160000" cy="3791880"/>
          </a:xfrm>
        </p:grpSpPr>
        <p:grpSp>
          <p:nvGrpSpPr>
            <p:cNvPr id="246" name="Groupe 245"/>
            <p:cNvGrpSpPr/>
            <p:nvPr/>
          </p:nvGrpSpPr>
          <p:grpSpPr>
            <a:xfrm>
              <a:off x="875880" y="2902680"/>
              <a:ext cx="1440000" cy="2149200"/>
              <a:chOff x="875880" y="2902680"/>
              <a:chExt cx="1440000" cy="2149200"/>
            </a:xfrm>
          </p:grpSpPr>
          <p:sp>
            <p:nvSpPr>
              <p:cNvPr id="247" name="Étoile : 5 branches 246"/>
              <p:cNvSpPr/>
              <p:nvPr/>
            </p:nvSpPr>
            <p:spPr>
              <a:xfrm>
                <a:off x="875880" y="3029400"/>
                <a:ext cx="368640" cy="392760"/>
              </a:xfrm>
              <a:prstGeom prst="star5">
                <a:avLst/>
              </a:prstGeom>
              <a:solidFill>
                <a:srgbClr val="FF3300"/>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248" name="Étoile : 5 branches 247"/>
              <p:cNvSpPr/>
              <p:nvPr/>
            </p:nvSpPr>
            <p:spPr>
              <a:xfrm>
                <a:off x="1126080" y="4813560"/>
                <a:ext cx="237600" cy="23832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34560" rIns="90000" bIns="34560" anchor="ctr">
                <a:noAutofit/>
              </a:bodyPr>
              <a:lstStyle/>
              <a:p>
                <a:endParaRPr lang="fr-FR" sz="1800" b="0" u="none" strike="noStrike">
                  <a:solidFill>
                    <a:srgbClr val="000000"/>
                  </a:solidFill>
                  <a:uFillTx/>
                  <a:latin typeface="Arial"/>
                </a:endParaRPr>
              </a:p>
            </p:txBody>
          </p:sp>
          <p:sp>
            <p:nvSpPr>
              <p:cNvPr id="249" name="Étoile : 5 branches 248"/>
              <p:cNvSpPr/>
              <p:nvPr/>
            </p:nvSpPr>
            <p:spPr>
              <a:xfrm>
                <a:off x="1988280" y="3148560"/>
                <a:ext cx="237960" cy="23760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34560" rIns="90000" bIns="34560" anchor="ctr">
                <a:noAutofit/>
              </a:bodyPr>
              <a:lstStyle/>
              <a:p>
                <a:endParaRPr lang="fr-FR" sz="1800" b="0" u="none" strike="noStrike">
                  <a:solidFill>
                    <a:srgbClr val="000000"/>
                  </a:solidFill>
                  <a:uFillTx/>
                  <a:latin typeface="Arial"/>
                </a:endParaRPr>
              </a:p>
            </p:txBody>
          </p:sp>
          <p:sp>
            <p:nvSpPr>
              <p:cNvPr id="250" name="Étoile : 5 branches 249"/>
              <p:cNvSpPr/>
              <p:nvPr/>
            </p:nvSpPr>
            <p:spPr>
              <a:xfrm>
                <a:off x="1923120" y="4599360"/>
                <a:ext cx="392760" cy="33372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251" name="Étoile : 5 branches 250"/>
              <p:cNvSpPr/>
              <p:nvPr/>
            </p:nvSpPr>
            <p:spPr>
              <a:xfrm rot="385200">
                <a:off x="1475640" y="4106520"/>
                <a:ext cx="119160" cy="11772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5760" rIns="90000" bIns="-5760" anchor="ctr">
                <a:noAutofit/>
              </a:bodyPr>
              <a:lstStyle/>
              <a:p>
                <a:endParaRPr lang="fr-FR" sz="1800" b="0" u="none" strike="noStrike">
                  <a:solidFill>
                    <a:srgbClr val="000000"/>
                  </a:solidFill>
                  <a:uFillTx/>
                  <a:latin typeface="Arial"/>
                </a:endParaRPr>
              </a:p>
            </p:txBody>
          </p:sp>
          <p:sp>
            <p:nvSpPr>
              <p:cNvPr id="252" name="Étoile : 5 branches 251"/>
              <p:cNvSpPr/>
              <p:nvPr/>
            </p:nvSpPr>
            <p:spPr>
              <a:xfrm rot="394200">
                <a:off x="1594440" y="3987360"/>
                <a:ext cx="119520" cy="11844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5400" rIns="90000" bIns="-5400" anchor="ctr">
                <a:noAutofit/>
              </a:bodyPr>
              <a:lstStyle/>
              <a:p>
                <a:endParaRPr lang="fr-FR" sz="1800" b="0" u="none" strike="noStrike">
                  <a:solidFill>
                    <a:srgbClr val="000000"/>
                  </a:solidFill>
                  <a:uFillTx/>
                  <a:latin typeface="Arial"/>
                </a:endParaRPr>
              </a:p>
            </p:txBody>
          </p:sp>
          <p:sp>
            <p:nvSpPr>
              <p:cNvPr id="253" name="Étoile : 5 branches 252"/>
              <p:cNvSpPr/>
              <p:nvPr/>
            </p:nvSpPr>
            <p:spPr>
              <a:xfrm rot="406800">
                <a:off x="1713600" y="3868560"/>
                <a:ext cx="118800" cy="11844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5400" rIns="90000" bIns="-5400" anchor="ctr">
                <a:noAutofit/>
              </a:bodyPr>
              <a:lstStyle/>
              <a:p>
                <a:endParaRPr lang="fr-FR" sz="1800" b="0" u="none" strike="noStrike">
                  <a:solidFill>
                    <a:srgbClr val="000000"/>
                  </a:solidFill>
                  <a:highlight>
                    <a:srgbClr val="99FFFF"/>
                  </a:highlight>
                  <a:uFillTx/>
                  <a:latin typeface="Arial"/>
                </a:endParaRPr>
              </a:p>
            </p:txBody>
          </p:sp>
          <p:sp>
            <p:nvSpPr>
              <p:cNvPr id="254" name="Étoile : 5 branches 253"/>
              <p:cNvSpPr/>
              <p:nvPr/>
            </p:nvSpPr>
            <p:spPr>
              <a:xfrm>
                <a:off x="1463400" y="2902680"/>
                <a:ext cx="261720" cy="20376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23040" rIns="90000" bIns="23040" anchor="ctr">
                <a:noAutofit/>
              </a:bodyPr>
              <a:lstStyle/>
              <a:p>
                <a:endParaRPr lang="fr-FR" sz="1800" b="0" u="none" strike="noStrike">
                  <a:solidFill>
                    <a:srgbClr val="000000"/>
                  </a:solidFill>
                  <a:uFillTx/>
                  <a:latin typeface="Arial"/>
                </a:endParaRPr>
              </a:p>
            </p:txBody>
          </p:sp>
        </p:grpSp>
        <p:sp>
          <p:nvSpPr>
            <p:cNvPr id="255" name="Bulle narrative : rectangle à coins arrondis 254"/>
            <p:cNvSpPr/>
            <p:nvPr/>
          </p:nvSpPr>
          <p:spPr>
            <a:xfrm>
              <a:off x="180000" y="1260000"/>
              <a:ext cx="2160000" cy="720000"/>
            </a:xfrm>
            <a:prstGeom prst="wedgeRoundRectCallout">
              <a:avLst>
                <a:gd name="adj1" fmla="val -12541"/>
                <a:gd name="adj2" fmla="val 180231"/>
                <a:gd name="adj3" fmla="val 16667"/>
              </a:avLst>
            </a:prstGeom>
            <a:solidFill>
              <a:srgbClr val="FFFFF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fr-FR" sz="1400" b="0" i="1" u="none" strike="noStrike">
                  <a:solidFill>
                    <a:srgbClr val="000000"/>
                  </a:solidFill>
                  <a:uFillTx/>
                  <a:latin typeface="Times New Roman"/>
                  <a:ea typeface="Times New Roman"/>
                </a:rPr>
                <a:t>Salut, moi c’est </a:t>
              </a:r>
              <a:r>
                <a:rPr lang="fr-FR" sz="1400" b="0" i="1" u="none" strike="noStrike">
                  <a:solidFill>
                    <a:srgbClr val="000000"/>
                  </a:solidFill>
                  <a:uFillTx/>
                  <a:latin typeface="Times New Roman"/>
                </a:rPr>
                <a:t>Bételgeuse ! Je suis Label Rouge !</a:t>
              </a:r>
            </a:p>
          </p:txBody>
        </p:sp>
      </p:gr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6" name="Bulle narrative : rectangle à coins arrondis 255"/>
          <p:cNvSpPr/>
          <p:nvPr/>
        </p:nvSpPr>
        <p:spPr>
          <a:xfrm>
            <a:off x="180000" y="5040000"/>
            <a:ext cx="1800000" cy="360000"/>
          </a:xfrm>
          <a:prstGeom prst="wedgeRoundRectCallout">
            <a:avLst>
              <a:gd name="adj1" fmla="val -3689"/>
              <a:gd name="adj2" fmla="val -89759"/>
              <a:gd name="adj3" fmla="val 16667"/>
            </a:avLst>
          </a:prstGeom>
          <a:solidFill>
            <a:srgbClr val="FFFFF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fr-FR" sz="1400" b="0" i="1" u="none" strike="noStrike">
                <a:solidFill>
                  <a:srgbClr val="000000"/>
                </a:solidFill>
                <a:uFillTx/>
                <a:latin typeface="Times New Roman"/>
                <a:ea typeface="Times New Roman"/>
              </a:rPr>
              <a:t>Moi, c’est Saiph ...</a:t>
            </a:r>
            <a:endParaRPr lang="fr-FR" sz="1400" b="0" i="1" u="none" strike="noStrike">
              <a:solidFill>
                <a:srgbClr val="000000"/>
              </a:solidFill>
              <a:uFillTx/>
              <a:latin typeface="Times New Roman"/>
            </a:endParaRPr>
          </a:p>
        </p:txBody>
      </p:sp>
      <p:sp>
        <p:nvSpPr>
          <p:cNvPr id="257" name="ZoneTexte 256"/>
          <p:cNvSpPr txBox="1"/>
          <p:nvPr/>
        </p:nvSpPr>
        <p:spPr>
          <a:xfrm>
            <a:off x="3356280" y="957363"/>
            <a:ext cx="6491064" cy="4442637"/>
          </a:xfrm>
          <a:prstGeom prst="rect">
            <a:avLst/>
          </a:prstGeom>
          <a:noFill/>
          <a:ln w="0">
            <a:noFill/>
          </a:ln>
        </p:spPr>
        <p:txBody>
          <a:bodyPr lIns="90000" tIns="45000" rIns="90000" bIns="45000" anchor="t">
            <a:noAutofit/>
          </a:bodyPr>
          <a:lstStyle/>
          <a:p>
            <a:pPr marL="396000" indent="-180000" algn="just">
              <a:lnSpc>
                <a:spcPct val="100000"/>
              </a:lnSpc>
            </a:pPr>
            <a:r>
              <a:rPr lang="fr-FR" sz="1800" b="1" u="none" strike="noStrike" dirty="0">
                <a:solidFill>
                  <a:srgbClr val="FFFF99"/>
                </a:solidFill>
                <a:uFillTx/>
                <a:latin typeface="Times New Roman"/>
                <a:ea typeface="Microsoft YaHei"/>
              </a:rPr>
              <a:t>  SAIPH</a:t>
            </a:r>
            <a:r>
              <a:rPr lang="fr-FR" sz="1800" b="0" u="none" strike="noStrike" dirty="0">
                <a:solidFill>
                  <a:srgbClr val="FFFF99"/>
                </a:solidFill>
                <a:uFillTx/>
                <a:latin typeface="Times New Roman"/>
                <a:ea typeface="Microsoft YaHei"/>
              </a:rPr>
              <a:t> (</a:t>
            </a:r>
            <a:r>
              <a:rPr lang="fr-FR" sz="1800" b="0" u="none" strike="noStrike" dirty="0">
                <a:solidFill>
                  <a:srgbClr val="FFFF99"/>
                </a:solidFill>
                <a:uFillTx/>
                <a:latin typeface="Times New Roman"/>
                <a:ea typeface="Times New Roman"/>
              </a:rPr>
              <a:t>l’épée du géant) </a:t>
            </a:r>
            <a:r>
              <a:rPr lang="fr-FR" sz="1800" b="0" u="none" strike="noStrike" dirty="0">
                <a:solidFill>
                  <a:srgbClr val="FFFF99"/>
                </a:solidFill>
                <a:uFillTx/>
                <a:latin typeface="Times New Roman"/>
                <a:ea typeface="Microsoft YaHei"/>
              </a:rPr>
              <a:t>ou kappa </a:t>
            </a:r>
            <a:r>
              <a:rPr lang="fr-FR" sz="1800" b="0" u="none" strike="noStrike" dirty="0" err="1">
                <a:solidFill>
                  <a:srgbClr val="FFFF99"/>
                </a:solidFill>
                <a:uFillTx/>
                <a:latin typeface="Times New Roman"/>
                <a:ea typeface="Microsoft YaHei"/>
              </a:rPr>
              <a:t>Orionis</a:t>
            </a:r>
            <a:r>
              <a:rPr lang="fr-FR" sz="1800" b="0" u="none" strike="noStrike" dirty="0">
                <a:solidFill>
                  <a:srgbClr val="FFFF99"/>
                </a:solidFill>
                <a:uFillTx/>
                <a:latin typeface="Times New Roman"/>
                <a:ea typeface="Microsoft YaHei"/>
              </a:rPr>
              <a:t> (</a:t>
            </a:r>
            <a:r>
              <a:rPr lang="fr-FR" sz="1800" b="0" u="none" strike="noStrike" dirty="0">
                <a:solidFill>
                  <a:srgbClr val="FFFF99"/>
                </a:solidFill>
                <a:uFillTx/>
                <a:latin typeface="Times New Roman"/>
                <a:ea typeface="Times New Roman"/>
              </a:rPr>
              <a:t>κ Ori)</a:t>
            </a:r>
            <a:endParaRPr lang="fr-FR" sz="1800" b="0" u="none" strike="noStrike" dirty="0">
              <a:solidFill>
                <a:srgbClr val="FFFFFF"/>
              </a:solidFill>
              <a:uFillTx/>
              <a:latin typeface="Arial"/>
            </a:endParaRPr>
          </a:p>
          <a:p>
            <a:pPr marL="396000" indent="-180000" algn="just">
              <a:lnSpc>
                <a:spcPct val="100000"/>
              </a:lnSpc>
            </a:pPr>
            <a:r>
              <a:rPr lang="fr-FR" sz="1400" b="0" u="none" strike="noStrike" dirty="0">
                <a:solidFill>
                  <a:srgbClr val="FFFFFF"/>
                </a:solidFill>
                <a:uFillTx/>
                <a:latin typeface="Times New Roman"/>
                <a:ea typeface="Times New Roman"/>
              </a:rPr>
              <a:t>   Située à environ 700 al de la Terre. Magnitude absolue : - 4,44</a:t>
            </a:r>
            <a:endParaRPr lang="fr-FR" sz="1400" b="0" u="none" strike="noStrike" dirty="0">
              <a:solidFill>
                <a:srgbClr val="FFFFFF"/>
              </a:solidFill>
              <a:uFillTx/>
              <a:latin typeface="Arial"/>
            </a:endParaRPr>
          </a:p>
          <a:p>
            <a:pPr marL="396000" indent="-180000" algn="just">
              <a:lnSpc>
                <a:spcPct val="100000"/>
              </a:lnSpc>
            </a:pPr>
            <a:r>
              <a:rPr lang="fr-FR" sz="1400" b="0" u="none" strike="noStrike" dirty="0">
                <a:solidFill>
                  <a:srgbClr val="FFFFFF"/>
                </a:solidFill>
                <a:uFillTx/>
                <a:latin typeface="Times New Roman"/>
                <a:ea typeface="Microsoft YaHei"/>
              </a:rPr>
              <a:t>   Je décore le pied gauche d’Orion. Je suis une super géante bleu blanc. </a:t>
            </a:r>
            <a:endParaRPr lang="fr-FR" sz="1400" b="0" u="none" strike="noStrike" dirty="0">
              <a:solidFill>
                <a:srgbClr val="FFFFFF"/>
              </a:solidFill>
              <a:uFillTx/>
              <a:latin typeface="Arial"/>
            </a:endParaRPr>
          </a:p>
          <a:p>
            <a:pPr marL="396000" indent="-180000" algn="just">
              <a:lnSpc>
                <a:spcPct val="100000"/>
              </a:lnSpc>
            </a:pPr>
            <a:r>
              <a:rPr lang="fr-FR" sz="1400" b="0" u="none" strike="noStrike" dirty="0">
                <a:solidFill>
                  <a:srgbClr val="FFFFFF"/>
                </a:solidFill>
                <a:uFillTx/>
                <a:latin typeface="Times New Roman"/>
                <a:ea typeface="Microsoft YaHei"/>
              </a:rPr>
              <a:t>   Je porte ce nom par erreur.</a:t>
            </a:r>
            <a:endParaRPr lang="fr-FR" sz="1400" b="0" u="none" strike="noStrike" dirty="0">
              <a:solidFill>
                <a:srgbClr val="FFFFFF"/>
              </a:solidFill>
              <a:uFillTx/>
              <a:latin typeface="Arial"/>
            </a:endParaRPr>
          </a:p>
          <a:p>
            <a:pPr marL="396000" indent="-180000" algn="just">
              <a:lnSpc>
                <a:spcPct val="100000"/>
              </a:lnSpc>
            </a:pPr>
            <a:endParaRPr lang="fr-FR" sz="1400" b="0" u="none" strike="noStrike" dirty="0">
              <a:solidFill>
                <a:srgbClr val="FFFFFF"/>
              </a:solidFill>
              <a:uFillTx/>
              <a:latin typeface="Arial"/>
            </a:endParaRPr>
          </a:p>
          <a:p>
            <a:pPr marL="180000" algn="just">
              <a:lnSpc>
                <a:spcPct val="100000"/>
              </a:lnSpc>
              <a:spcBef>
                <a:spcPts val="567"/>
              </a:spcBef>
              <a:spcAft>
                <a:spcPts val="567"/>
              </a:spcAft>
            </a:pPr>
            <a:r>
              <a:rPr lang="fr-FR" sz="1800" b="1" u="none" strike="noStrike" dirty="0">
                <a:solidFill>
                  <a:srgbClr val="FFFF99"/>
                </a:solidFill>
                <a:uFillTx/>
                <a:latin typeface="Times New Roman"/>
                <a:ea typeface="Times New Roman"/>
              </a:rPr>
              <a:t>RIGEL (</a:t>
            </a:r>
            <a:r>
              <a:rPr lang="fr-FR" sz="1800" b="0" u="none" strike="noStrike" dirty="0">
                <a:solidFill>
                  <a:srgbClr val="FFFF99"/>
                </a:solidFill>
                <a:uFillTx/>
                <a:latin typeface="Times New Roman"/>
                <a:ea typeface="Microsoft YaHei"/>
              </a:rPr>
              <a:t> Pied d'al-</a:t>
            </a:r>
            <a:r>
              <a:rPr lang="fr-FR" sz="1800" b="0" u="none" strike="noStrike" dirty="0" err="1">
                <a:solidFill>
                  <a:srgbClr val="FFFF99"/>
                </a:solidFill>
                <a:uFillTx/>
                <a:latin typeface="Times New Roman"/>
                <a:ea typeface="Microsoft YaHei"/>
              </a:rPr>
              <a:t>Jawz</a:t>
            </a:r>
            <a:r>
              <a:rPr lang="fr-FR" sz="1800" b="0" u="none" strike="noStrike" dirty="0" err="1">
                <a:solidFill>
                  <a:srgbClr val="FFFF99"/>
                </a:solidFill>
                <a:uFillTx/>
                <a:latin typeface="Times New Roman"/>
                <a:ea typeface="Times New Roman"/>
              </a:rPr>
              <a:t>ā</a:t>
            </a:r>
            <a:r>
              <a:rPr lang="hi-IN" sz="1800" b="0" u="none" strike="noStrike" dirty="0">
                <a:solidFill>
                  <a:srgbClr val="FFFF99"/>
                </a:solidFill>
                <a:uFillTx/>
                <a:latin typeface="Times New Roman"/>
                <a:cs typeface="Times New Roman"/>
              </a:rPr>
              <a:t>ا</a:t>
            </a:r>
            <a:r>
              <a:rPr lang="fr-FR" sz="1800" b="0" u="none" strike="noStrike" dirty="0">
                <a:solidFill>
                  <a:srgbClr val="FFFF99"/>
                </a:solidFill>
                <a:uFillTx/>
                <a:latin typeface="Times New Roman"/>
                <a:ea typeface="Microsoft YaHei"/>
              </a:rPr>
              <a:t> )</a:t>
            </a:r>
            <a:r>
              <a:rPr lang="fr-FR" sz="1800" b="1" u="none" strike="noStrike" dirty="0">
                <a:solidFill>
                  <a:srgbClr val="FFFF99"/>
                </a:solidFill>
                <a:uFillTx/>
                <a:latin typeface="Times New Roman"/>
                <a:ea typeface="Times New Roman"/>
              </a:rPr>
              <a:t> ou Beta </a:t>
            </a:r>
            <a:r>
              <a:rPr lang="fr-FR" sz="1800" b="1" u="none" strike="noStrike" dirty="0" err="1">
                <a:solidFill>
                  <a:srgbClr val="FFFF99"/>
                </a:solidFill>
                <a:uFillTx/>
                <a:latin typeface="Times New Roman"/>
                <a:ea typeface="Times New Roman"/>
              </a:rPr>
              <a:t>Orionis</a:t>
            </a:r>
            <a:r>
              <a:rPr lang="fr-FR" sz="1800" b="1" u="none" strike="noStrike" dirty="0">
                <a:solidFill>
                  <a:srgbClr val="FFFF99"/>
                </a:solidFill>
                <a:uFillTx/>
                <a:latin typeface="Times New Roman"/>
                <a:ea typeface="Times New Roman"/>
              </a:rPr>
              <a:t> (β Ori)</a:t>
            </a:r>
            <a:endParaRPr lang="fr-FR" sz="1800" b="0" u="none" strike="noStrike" dirty="0">
              <a:solidFill>
                <a:srgbClr val="FFFFFF"/>
              </a:solidFill>
              <a:uFillTx/>
              <a:latin typeface="Arial"/>
            </a:endParaRPr>
          </a:p>
          <a:p>
            <a:pPr marL="396000" algn="just">
              <a:lnSpc>
                <a:spcPct val="100000"/>
              </a:lnSpc>
            </a:pPr>
            <a:r>
              <a:rPr lang="fr-FR" sz="1400" dirty="0">
                <a:solidFill>
                  <a:srgbClr val="FFFFFF"/>
                </a:solidFill>
                <a:latin typeface="Times New Roman"/>
              </a:rPr>
              <a:t>Située à environ 900 al de la Terre. Magnitude absolue : - 6 ,69</a:t>
            </a:r>
          </a:p>
          <a:p>
            <a:pPr marL="396000" algn="just">
              <a:lnSpc>
                <a:spcPct val="100000"/>
              </a:lnSpc>
            </a:pPr>
            <a:r>
              <a:rPr lang="fr-FR" sz="1400" dirty="0">
                <a:solidFill>
                  <a:srgbClr val="FFFFFF"/>
                </a:solidFill>
                <a:latin typeface="Times New Roman"/>
              </a:rPr>
              <a:t>Souvent plus lumineuse que Bételgeuse !</a:t>
            </a:r>
          </a:p>
          <a:p>
            <a:pPr marL="396000" algn="just">
              <a:lnSpc>
                <a:spcPct val="100000"/>
              </a:lnSpc>
            </a:pPr>
            <a:r>
              <a:rPr lang="fr-FR" sz="1400" dirty="0">
                <a:solidFill>
                  <a:srgbClr val="FFFFFF"/>
                </a:solidFill>
                <a:latin typeface="Times New Roman"/>
              </a:rPr>
              <a:t>J’ai moi aussi quelques humeurs de star : ma luminosité varie de 3 à 30% sur une période d’environ 25 jours . </a:t>
            </a:r>
          </a:p>
          <a:p>
            <a:pPr marL="396000" algn="just">
              <a:lnSpc>
                <a:spcPct val="100000"/>
              </a:lnSpc>
            </a:pPr>
            <a:r>
              <a:rPr lang="fr-FR" sz="1400" dirty="0">
                <a:solidFill>
                  <a:srgbClr val="FFFFFF"/>
                </a:solidFill>
                <a:latin typeface="Times New Roman"/>
              </a:rPr>
              <a:t>Calée sur le genou droit d’Orion, je suis moi aussi une supergéante mais de couleur blanc-bleu. Je suis très chaude.</a:t>
            </a:r>
          </a:p>
          <a:p>
            <a:pPr marL="396000" algn="just">
              <a:lnSpc>
                <a:spcPct val="100000"/>
              </a:lnSpc>
            </a:pPr>
            <a:r>
              <a:rPr lang="fr-FR" sz="1400" dirty="0">
                <a:solidFill>
                  <a:srgbClr val="FFFFFF"/>
                </a:solidFill>
                <a:latin typeface="Times New Roman"/>
              </a:rPr>
              <a:t>Ma luminosité équivaut à 40000 soleils. Je suis vraiment une super étoile.</a:t>
            </a:r>
          </a:p>
          <a:p>
            <a:pPr marL="396000" algn="just">
              <a:lnSpc>
                <a:spcPct val="100000"/>
              </a:lnSpc>
            </a:pPr>
            <a:r>
              <a:rPr lang="fr-FR" sz="1400" dirty="0">
                <a:solidFill>
                  <a:srgbClr val="FFFFFF"/>
                </a:solidFill>
                <a:latin typeface="Times New Roman"/>
              </a:rPr>
              <a:t> J’ai deux compagnes de magnitude 10,4 qui me tournent autour. En fait, nous formons un ménage à 3. (Je suis une étoile multiple)</a:t>
            </a:r>
          </a:p>
          <a:p>
            <a:pPr marL="396000" algn="just">
              <a:lnSpc>
                <a:spcPct val="100000"/>
              </a:lnSpc>
            </a:pPr>
            <a:r>
              <a:rPr lang="fr-FR" sz="1400" dirty="0">
                <a:solidFill>
                  <a:srgbClr val="FFFFFF"/>
                </a:solidFill>
                <a:latin typeface="Times New Roman"/>
              </a:rPr>
              <a:t>Plus tard, moi aussi je m’éclaterai en supernova et je terminerai probablement ma vie sous la forme d'un trou noir. Je vais crever l’écran, c’est sûr !</a:t>
            </a:r>
          </a:p>
          <a:p>
            <a:pPr marL="396000" algn="just">
              <a:lnSpc>
                <a:spcPct val="100000"/>
              </a:lnSpc>
              <a:spcBef>
                <a:spcPts val="283"/>
              </a:spcBef>
              <a:spcAft>
                <a:spcPts val="283"/>
              </a:spcAft>
            </a:pPr>
            <a:endParaRPr lang="fr-FR" sz="1800" b="0" u="none" strike="noStrike" dirty="0">
              <a:solidFill>
                <a:srgbClr val="FFFFFF"/>
              </a:solidFill>
              <a:uFillTx/>
              <a:latin typeface="Arial"/>
            </a:endParaRPr>
          </a:p>
          <a:p>
            <a:pPr marL="360000" algn="just">
              <a:lnSpc>
                <a:spcPct val="100000"/>
              </a:lnSpc>
              <a:spcBef>
                <a:spcPts val="567"/>
              </a:spcBef>
            </a:pPr>
            <a:endParaRPr lang="fr-FR" sz="1800" b="0" u="none" strike="noStrike" dirty="0">
              <a:solidFill>
                <a:srgbClr val="FFFFFF"/>
              </a:solidFill>
              <a:uFillTx/>
              <a:latin typeface="Arial"/>
            </a:endParaRPr>
          </a:p>
          <a:p>
            <a:pPr marL="360000" algn="just">
              <a:lnSpc>
                <a:spcPct val="100000"/>
              </a:lnSpc>
              <a:spcBef>
                <a:spcPts val="567"/>
              </a:spcBef>
            </a:pPr>
            <a:endParaRPr lang="fr-FR" sz="1600" b="0" u="none" strike="noStrike" dirty="0">
              <a:solidFill>
                <a:srgbClr val="FFFFFF"/>
              </a:solidFill>
              <a:uFillTx/>
              <a:latin typeface="Arial"/>
            </a:endParaRPr>
          </a:p>
        </p:txBody>
      </p:sp>
      <p:sp>
        <p:nvSpPr>
          <p:cNvPr id="258" name="Bulle narrative : rectangle à coins arrondis 257"/>
          <p:cNvSpPr/>
          <p:nvPr/>
        </p:nvSpPr>
        <p:spPr>
          <a:xfrm>
            <a:off x="1934280" y="3420000"/>
            <a:ext cx="1260000" cy="540000"/>
          </a:xfrm>
          <a:prstGeom prst="wedgeRoundRectCallout">
            <a:avLst>
              <a:gd name="adj1" fmla="val -11643"/>
              <a:gd name="adj2" fmla="val 103226"/>
              <a:gd name="adj3" fmla="val 16667"/>
            </a:avLst>
          </a:prstGeom>
          <a:solidFill>
            <a:srgbClr val="FFFFF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fr-FR" sz="1400" b="0" i="1" u="none" strike="noStrike">
                <a:solidFill>
                  <a:srgbClr val="000000"/>
                </a:solidFill>
                <a:uFillTx/>
                <a:latin typeface="Times New Roman"/>
                <a:ea typeface="Times New Roman"/>
              </a:rPr>
              <a:t>Moi, c’est Rigel, la plus belle...</a:t>
            </a:r>
            <a:endParaRPr lang="fr-FR" sz="1400" b="0" i="1" u="none" strike="noStrike">
              <a:solidFill>
                <a:srgbClr val="000000"/>
              </a:solidFill>
              <a:uFillTx/>
              <a:latin typeface="Times New Roman"/>
            </a:endParaRPr>
          </a:p>
        </p:txBody>
      </p:sp>
      <p:grpSp>
        <p:nvGrpSpPr>
          <p:cNvPr id="259" name="Groupe 258"/>
          <p:cNvGrpSpPr/>
          <p:nvPr/>
        </p:nvGrpSpPr>
        <p:grpSpPr>
          <a:xfrm>
            <a:off x="378360" y="536760"/>
            <a:ext cx="2321640" cy="4405320"/>
            <a:chOff x="378360" y="536760"/>
            <a:chExt cx="2321640" cy="4405320"/>
          </a:xfrm>
        </p:grpSpPr>
        <p:grpSp>
          <p:nvGrpSpPr>
            <p:cNvPr id="260" name="Groupe 259"/>
            <p:cNvGrpSpPr/>
            <p:nvPr/>
          </p:nvGrpSpPr>
          <p:grpSpPr>
            <a:xfrm>
              <a:off x="591840" y="1980000"/>
              <a:ext cx="2108160" cy="2962080"/>
              <a:chOff x="591840" y="1980000"/>
              <a:chExt cx="2108160" cy="2962080"/>
            </a:xfrm>
          </p:grpSpPr>
          <p:sp>
            <p:nvSpPr>
              <p:cNvPr id="261" name="Étoile : 5 branches 260"/>
              <p:cNvSpPr/>
              <p:nvPr/>
            </p:nvSpPr>
            <p:spPr>
              <a:xfrm>
                <a:off x="591840" y="1980000"/>
                <a:ext cx="540000" cy="574920"/>
              </a:xfrm>
              <a:prstGeom prst="star5">
                <a:avLst/>
              </a:prstGeom>
              <a:solidFill>
                <a:srgbClr val="FF3300"/>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262" name="Étoile : 5 branches 261"/>
              <p:cNvSpPr/>
              <p:nvPr/>
            </p:nvSpPr>
            <p:spPr>
              <a:xfrm>
                <a:off x="958320" y="4593600"/>
                <a:ext cx="348480" cy="34848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263" name="Étoile : 5 branches 262"/>
              <p:cNvSpPr/>
              <p:nvPr/>
            </p:nvSpPr>
            <p:spPr>
              <a:xfrm>
                <a:off x="2003400" y="2154240"/>
                <a:ext cx="348120" cy="34812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264" name="Étoile : 5 branches 263"/>
              <p:cNvSpPr/>
              <p:nvPr/>
            </p:nvSpPr>
            <p:spPr>
              <a:xfrm>
                <a:off x="2125080" y="4279680"/>
                <a:ext cx="574920" cy="48816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265" name="Étoile : 5 branches 264"/>
              <p:cNvSpPr/>
              <p:nvPr/>
            </p:nvSpPr>
            <p:spPr>
              <a:xfrm rot="398400">
                <a:off x="1469880" y="3557520"/>
                <a:ext cx="174240" cy="17316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12600" rIns="90000" bIns="12600" anchor="ctr">
                <a:noAutofit/>
              </a:bodyPr>
              <a:lstStyle/>
              <a:p>
                <a:endParaRPr lang="fr-FR" sz="1800" b="0" u="none" strike="noStrike">
                  <a:solidFill>
                    <a:srgbClr val="000000"/>
                  </a:solidFill>
                  <a:uFillTx/>
                  <a:latin typeface="Arial"/>
                </a:endParaRPr>
              </a:p>
            </p:txBody>
          </p:sp>
          <p:sp>
            <p:nvSpPr>
              <p:cNvPr id="266" name="Étoile : 5 branches 265"/>
              <p:cNvSpPr/>
              <p:nvPr/>
            </p:nvSpPr>
            <p:spPr>
              <a:xfrm rot="398400">
                <a:off x="1644120" y="3383280"/>
                <a:ext cx="174240" cy="17316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12600" rIns="90000" bIns="12600" anchor="ctr">
                <a:noAutofit/>
              </a:bodyPr>
              <a:lstStyle/>
              <a:p>
                <a:endParaRPr lang="fr-FR" sz="1800" b="0" u="none" strike="noStrike">
                  <a:solidFill>
                    <a:srgbClr val="000000"/>
                  </a:solidFill>
                  <a:uFillTx/>
                  <a:latin typeface="Arial"/>
                </a:endParaRPr>
              </a:p>
            </p:txBody>
          </p:sp>
          <p:sp>
            <p:nvSpPr>
              <p:cNvPr id="267" name="Étoile : 5 branches 266"/>
              <p:cNvSpPr/>
              <p:nvPr/>
            </p:nvSpPr>
            <p:spPr>
              <a:xfrm rot="398400">
                <a:off x="1818360" y="3209040"/>
                <a:ext cx="174240" cy="17316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12600" rIns="90000" bIns="12600" anchor="ctr">
                <a:noAutofit/>
              </a:bodyPr>
              <a:lstStyle/>
              <a:p>
                <a:endParaRPr lang="fr-FR" sz="1800" b="0" u="none" strike="noStrike">
                  <a:solidFill>
                    <a:srgbClr val="000000"/>
                  </a:solidFill>
                  <a:highlight>
                    <a:srgbClr val="99FFFF"/>
                  </a:highlight>
                  <a:uFillTx/>
                  <a:latin typeface="Arial"/>
                </a:endParaRPr>
              </a:p>
            </p:txBody>
          </p:sp>
        </p:grpSp>
        <p:sp>
          <p:nvSpPr>
            <p:cNvPr id="268" name="Étoile : 5 branches 267"/>
            <p:cNvSpPr/>
            <p:nvPr/>
          </p:nvSpPr>
          <p:spPr>
            <a:xfrm>
              <a:off x="1358280" y="1870200"/>
              <a:ext cx="261720" cy="20376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23040" rIns="90000" bIns="23040" anchor="ctr">
              <a:noAutofit/>
            </a:bodyPr>
            <a:lstStyle/>
            <a:p>
              <a:endParaRPr lang="fr-FR" sz="1800" b="0" u="none" strike="noStrike">
                <a:solidFill>
                  <a:srgbClr val="000000"/>
                </a:solidFill>
                <a:uFillTx/>
                <a:latin typeface="Arial"/>
              </a:endParaRPr>
            </a:p>
          </p:txBody>
        </p:sp>
        <p:sp>
          <p:nvSpPr>
            <p:cNvPr id="269" name="Phylactère : pensées 268"/>
            <p:cNvSpPr/>
            <p:nvPr/>
          </p:nvSpPr>
          <p:spPr>
            <a:xfrm>
              <a:off x="378360" y="536760"/>
              <a:ext cx="2159640" cy="719640"/>
            </a:xfrm>
            <a:prstGeom prst="cloudCallout">
              <a:avLst>
                <a:gd name="adj1" fmla="val -20569"/>
                <a:gd name="adj2" fmla="val 133296"/>
              </a:avLst>
            </a:prstGeom>
            <a:solidFill>
              <a:srgbClr val="FFFFF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fr-FR" sz="1400" b="0" i="1" u="none" strike="noStrike">
                  <a:solidFill>
                    <a:srgbClr val="000000"/>
                  </a:solidFill>
                  <a:uFillTx/>
                  <a:latin typeface="Times New Roman"/>
                </a:rPr>
                <a:t>Quelle prétentieuse !...</a:t>
              </a:r>
            </a:p>
          </p:txBody>
        </p:sp>
      </p:grpSp>
      <p:sp>
        <p:nvSpPr>
          <p:cNvPr id="270" name="ZoneTexte 269"/>
          <p:cNvSpPr txBox="1"/>
          <p:nvPr/>
        </p:nvSpPr>
        <p:spPr>
          <a:xfrm>
            <a:off x="2430000" y="303840"/>
            <a:ext cx="5220000" cy="596160"/>
          </a:xfrm>
          <a:prstGeom prst="rect">
            <a:avLst/>
          </a:prstGeom>
          <a:noFill/>
          <a:ln w="0">
            <a:noFill/>
          </a:ln>
        </p:spPr>
        <p:txBody>
          <a:bodyPr lIns="90000" tIns="45000" rIns="90000" bIns="45000" anchor="t">
            <a:noAutofit/>
          </a:bodyPr>
          <a:lstStyle/>
          <a:p>
            <a:pPr algn="ctr"/>
            <a:r>
              <a:rPr lang="fr-FR" sz="3600" b="0" u="none" strike="noStrike">
                <a:solidFill>
                  <a:srgbClr val="FFFF99"/>
                </a:solidFill>
                <a:uFillTx/>
                <a:latin typeface="Times New Roman"/>
                <a:ea typeface="Microsoft YaHei"/>
              </a:rPr>
              <a:t>II : Les stars du spectacle :</a:t>
            </a:r>
            <a:endParaRPr lang="fr-FR" sz="3600" b="0" u="none" strike="noStrike">
              <a:solidFill>
                <a:srgbClr val="FFFFFF"/>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1" name="ZoneTexte 270"/>
          <p:cNvSpPr txBox="1"/>
          <p:nvPr/>
        </p:nvSpPr>
        <p:spPr>
          <a:xfrm>
            <a:off x="3323520" y="0"/>
            <a:ext cx="6396480" cy="5696280"/>
          </a:xfrm>
          <a:prstGeom prst="rect">
            <a:avLst/>
          </a:prstGeom>
          <a:noFill/>
          <a:ln w="0">
            <a:noFill/>
          </a:ln>
        </p:spPr>
        <p:txBody>
          <a:bodyPr lIns="90000" tIns="45000" rIns="90000" bIns="45000" anchor="ctr">
            <a:noAutofit/>
          </a:bodyPr>
          <a:lstStyle/>
          <a:p>
            <a:endParaRPr lang="fr-FR" sz="1800" b="0" u="none" strike="noStrike">
              <a:solidFill>
                <a:srgbClr val="FFFFFF"/>
              </a:solidFill>
              <a:uFillTx/>
              <a:latin typeface="Arial"/>
            </a:endParaRPr>
          </a:p>
        </p:txBody>
      </p:sp>
      <p:sp>
        <p:nvSpPr>
          <p:cNvPr id="272" name="ZoneTexte 271"/>
          <p:cNvSpPr txBox="1"/>
          <p:nvPr/>
        </p:nvSpPr>
        <p:spPr>
          <a:xfrm>
            <a:off x="3812885" y="900000"/>
            <a:ext cx="5902200" cy="4140000"/>
          </a:xfrm>
          <a:prstGeom prst="rect">
            <a:avLst/>
          </a:prstGeom>
          <a:noFill/>
          <a:ln w="0">
            <a:noFill/>
          </a:ln>
        </p:spPr>
        <p:txBody>
          <a:bodyPr lIns="90000" tIns="45000" rIns="90000" bIns="45000" anchor="t">
            <a:noAutofit/>
          </a:bodyPr>
          <a:lstStyle/>
          <a:p>
            <a:pPr marL="180000">
              <a:lnSpc>
                <a:spcPct val="100000"/>
              </a:lnSpc>
              <a:spcBef>
                <a:spcPts val="567"/>
              </a:spcBef>
              <a:spcAft>
                <a:spcPts val="567"/>
              </a:spcAft>
            </a:pPr>
            <a:endParaRPr lang="fr-FR" sz="1800" b="0" u="none" strike="noStrike" dirty="0">
              <a:solidFill>
                <a:srgbClr val="FFFFFF"/>
              </a:solidFill>
              <a:uFillTx/>
              <a:latin typeface="Arial"/>
            </a:endParaRPr>
          </a:p>
          <a:p>
            <a:pPr marL="180000">
              <a:lnSpc>
                <a:spcPct val="100000"/>
              </a:lnSpc>
              <a:spcBef>
                <a:spcPts val="567"/>
              </a:spcBef>
              <a:spcAft>
                <a:spcPts val="567"/>
              </a:spcAft>
            </a:pPr>
            <a:r>
              <a:rPr lang="fr-FR" sz="1800" b="1" u="none" strike="noStrike" dirty="0">
                <a:solidFill>
                  <a:srgbClr val="FFFF99"/>
                </a:solidFill>
                <a:uFillTx/>
                <a:latin typeface="Times New Roman"/>
                <a:ea typeface="Microsoft YaHei"/>
              </a:rPr>
              <a:t>MINTAKA ou Delta </a:t>
            </a:r>
            <a:r>
              <a:rPr lang="fr-FR" sz="1800" b="1" u="none" strike="noStrike" dirty="0" err="1">
                <a:solidFill>
                  <a:srgbClr val="FFFF99"/>
                </a:solidFill>
                <a:uFillTx/>
                <a:latin typeface="Times New Roman"/>
                <a:ea typeface="Microsoft YaHei"/>
              </a:rPr>
              <a:t>Orianis</a:t>
            </a:r>
            <a:r>
              <a:rPr lang="fr-FR" sz="1800" b="1" u="none" strike="noStrike" dirty="0">
                <a:solidFill>
                  <a:srgbClr val="FFFF99"/>
                </a:solidFill>
                <a:uFillTx/>
                <a:latin typeface="Times New Roman"/>
                <a:ea typeface="Microsoft YaHei"/>
              </a:rPr>
              <a:t> (</a:t>
            </a:r>
            <a:r>
              <a:rPr lang="fr-FR" sz="1800" b="1" u="none" strike="noStrike" dirty="0">
                <a:solidFill>
                  <a:srgbClr val="FFFF99"/>
                </a:solidFill>
                <a:uFillTx/>
                <a:latin typeface="Times New Roman"/>
                <a:ea typeface="Times New Roman"/>
              </a:rPr>
              <a:t>δ Ori)</a:t>
            </a:r>
            <a:endParaRPr lang="fr-FR" sz="1800" b="0" u="none" strike="noStrike" dirty="0">
              <a:solidFill>
                <a:srgbClr val="FFFFFF"/>
              </a:solidFill>
              <a:uFillTx/>
              <a:latin typeface="Arial"/>
            </a:endParaRPr>
          </a:p>
          <a:p>
            <a:pPr marL="180000">
              <a:lnSpc>
                <a:spcPct val="100000"/>
              </a:lnSpc>
              <a:spcBef>
                <a:spcPts val="567"/>
              </a:spcBef>
              <a:spcAft>
                <a:spcPts val="567"/>
              </a:spcAft>
            </a:pPr>
            <a:r>
              <a:rPr lang="fr-FR" sz="1400" b="0" u="none" strike="noStrike" dirty="0">
                <a:solidFill>
                  <a:srgbClr val="FFFFFF"/>
                </a:solidFill>
                <a:uFillTx/>
                <a:latin typeface="Times New Roman"/>
                <a:ea typeface="Times New Roman"/>
              </a:rPr>
              <a:t>Située à environ 900 al de la Terre. Magnitude</a:t>
            </a:r>
            <a:r>
              <a:rPr lang="fr-FR" sz="1400" b="0" u="none" strike="noStrike" dirty="0">
                <a:solidFill>
                  <a:srgbClr val="FFFFFF"/>
                </a:solidFill>
                <a:uFillTx/>
                <a:latin typeface="Times New Roman"/>
                <a:ea typeface="Microsoft YaHei"/>
              </a:rPr>
              <a:t> absolue : - 4,99</a:t>
            </a:r>
            <a:endParaRPr lang="fr-FR" sz="1400" b="0" u="none" strike="noStrike" dirty="0">
              <a:solidFill>
                <a:srgbClr val="FFFFFF"/>
              </a:solidFill>
              <a:uFillTx/>
              <a:latin typeface="Arial"/>
            </a:endParaRPr>
          </a:p>
          <a:p>
            <a:pPr marL="180000" algn="just">
              <a:lnSpc>
                <a:spcPct val="100000"/>
              </a:lnSpc>
              <a:spcBef>
                <a:spcPts val="567"/>
              </a:spcBef>
              <a:spcAft>
                <a:spcPts val="567"/>
              </a:spcAft>
            </a:pPr>
            <a:r>
              <a:rPr lang="fr-FR" sz="1400" b="0" u="none" strike="noStrike" dirty="0">
                <a:solidFill>
                  <a:srgbClr val="FFFFFF"/>
                </a:solidFill>
                <a:uFillTx/>
                <a:latin typeface="Times New Roman"/>
                <a:ea typeface="Microsoft YaHei"/>
              </a:rPr>
              <a:t>C‘est moi l’étoile de gauche du Baudrier d’Orion. Je suis une super géante bleu blanc. Je suis moi aussi une étoile multiple.</a:t>
            </a:r>
            <a:r>
              <a:rPr lang="fr-FR" sz="1400" b="0" u="none" strike="noStrike" dirty="0">
                <a:solidFill>
                  <a:srgbClr val="FFFFFF"/>
                </a:solidFill>
                <a:uFillTx/>
                <a:latin typeface="Times New Roman"/>
                <a:ea typeface="Times New Roman"/>
              </a:rPr>
              <a:t> Je suis 90 000 fois plus brillante que le Soleil.</a:t>
            </a:r>
            <a:r>
              <a:rPr lang="fr-FR" sz="1800" b="0" u="none" strike="noStrike" dirty="0">
                <a:solidFill>
                  <a:srgbClr val="FFFFFF"/>
                </a:solidFill>
                <a:uFillTx/>
                <a:latin typeface="Times New Roman"/>
                <a:ea typeface="Times New Roman"/>
              </a:rPr>
              <a:t> </a:t>
            </a:r>
            <a:endParaRPr lang="fr-FR" sz="1800" b="0" u="none" strike="noStrike" dirty="0">
              <a:solidFill>
                <a:srgbClr val="FFFFFF"/>
              </a:solidFill>
              <a:uFillTx/>
              <a:latin typeface="Arial"/>
            </a:endParaRPr>
          </a:p>
          <a:p>
            <a:pPr marL="360000" algn="just">
              <a:lnSpc>
                <a:spcPct val="100000"/>
              </a:lnSpc>
              <a:spcBef>
                <a:spcPts val="567"/>
              </a:spcBef>
            </a:pPr>
            <a:endParaRPr lang="fr-FR" sz="1800" b="0" u="none" strike="noStrike" dirty="0">
              <a:solidFill>
                <a:srgbClr val="FFFFFF"/>
              </a:solidFill>
              <a:uFillTx/>
              <a:latin typeface="Arial"/>
            </a:endParaRPr>
          </a:p>
          <a:p>
            <a:pPr marL="180000" algn="just">
              <a:lnSpc>
                <a:spcPct val="100000"/>
              </a:lnSpc>
              <a:spcBef>
                <a:spcPts val="567"/>
              </a:spcBef>
            </a:pPr>
            <a:r>
              <a:rPr lang="fr-FR" sz="1800" b="1" u="none" strike="noStrike" dirty="0">
                <a:solidFill>
                  <a:srgbClr val="FFFF99"/>
                </a:solidFill>
                <a:uFillTx/>
                <a:latin typeface="Times New Roman"/>
                <a:ea typeface="Microsoft YaHei"/>
              </a:rPr>
              <a:t>MEISSA ou R</a:t>
            </a:r>
            <a:r>
              <a:rPr lang="fr-FR" sz="1800" b="1" u="none" strike="noStrike" dirty="0">
                <a:solidFill>
                  <a:srgbClr val="FFFF99"/>
                </a:solidFill>
                <a:uFillTx/>
                <a:latin typeface="Times New Roman"/>
                <a:ea typeface="Times New Roman"/>
              </a:rPr>
              <a:t>ASELGEUSE-</a:t>
            </a:r>
            <a:r>
              <a:rPr lang="fr-FR" sz="1800" b="1" u="none" strike="noStrike" dirty="0">
                <a:solidFill>
                  <a:srgbClr val="FFFF99"/>
                </a:solidFill>
                <a:uFillTx/>
                <a:latin typeface="Times New Roman"/>
                <a:ea typeface="Microsoft YaHei"/>
              </a:rPr>
              <a:t>MEISSA </a:t>
            </a:r>
            <a:r>
              <a:rPr lang="fr-FR" sz="1800" b="0" u="none" strike="noStrike" dirty="0">
                <a:solidFill>
                  <a:srgbClr val="FFFF99"/>
                </a:solidFill>
                <a:uFillTx/>
                <a:latin typeface="Times New Roman"/>
                <a:ea typeface="Microsoft YaHei"/>
              </a:rPr>
              <a:t>(</a:t>
            </a:r>
            <a:r>
              <a:rPr lang="fr-FR" sz="1400" b="0" u="none" strike="noStrike" dirty="0">
                <a:solidFill>
                  <a:srgbClr val="FFFF99"/>
                </a:solidFill>
                <a:uFillTx/>
                <a:latin typeface="Times New Roman"/>
                <a:ea typeface="Microsoft YaHei"/>
              </a:rPr>
              <a:t>Tête d'al-</a:t>
            </a:r>
            <a:r>
              <a:rPr lang="fr-FR" sz="1400" b="0" u="none" strike="noStrike" dirty="0" err="1">
                <a:solidFill>
                  <a:srgbClr val="FFFF99"/>
                </a:solidFill>
                <a:uFillTx/>
                <a:latin typeface="Times New Roman"/>
                <a:ea typeface="Microsoft YaHei"/>
              </a:rPr>
              <a:t>Jawz</a:t>
            </a:r>
            <a:r>
              <a:rPr lang="fr-FR" sz="1400" b="0" u="none" strike="noStrike" dirty="0" err="1">
                <a:solidFill>
                  <a:srgbClr val="FFFF99"/>
                </a:solidFill>
                <a:uFillTx/>
                <a:latin typeface="Times New Roman"/>
                <a:ea typeface="Times New Roman"/>
              </a:rPr>
              <a:t>ā</a:t>
            </a:r>
            <a:r>
              <a:rPr lang="hi-IN" sz="1400" b="0" u="none" strike="noStrike" dirty="0">
                <a:solidFill>
                  <a:srgbClr val="FFFF99"/>
                </a:solidFill>
                <a:uFillTx/>
                <a:latin typeface="Times New Roman"/>
                <a:cs typeface="Times New Roman"/>
              </a:rPr>
              <a:t>ا</a:t>
            </a:r>
            <a:r>
              <a:rPr lang="fr-FR" sz="1400" b="0" u="none" strike="noStrike" dirty="0">
                <a:solidFill>
                  <a:srgbClr val="FFFF99"/>
                </a:solidFill>
                <a:uFillTx/>
                <a:latin typeface="Times New Roman"/>
                <a:ea typeface="Microsoft YaHei"/>
              </a:rPr>
              <a:t>) ou </a:t>
            </a:r>
            <a:r>
              <a:rPr lang="fr-FR" sz="1800" b="1" u="none" strike="noStrike" dirty="0" err="1">
                <a:solidFill>
                  <a:srgbClr val="FFFF99"/>
                </a:solidFill>
                <a:uFillTx/>
                <a:latin typeface="Times New Roman"/>
                <a:ea typeface="Microsoft YaHei"/>
              </a:rPr>
              <a:t>Lamda</a:t>
            </a:r>
            <a:r>
              <a:rPr lang="fr-FR" sz="1800" b="1" u="none" strike="noStrike" dirty="0">
                <a:solidFill>
                  <a:srgbClr val="FFFF99"/>
                </a:solidFill>
                <a:uFillTx/>
                <a:latin typeface="Times New Roman"/>
                <a:ea typeface="Microsoft YaHei"/>
              </a:rPr>
              <a:t> </a:t>
            </a:r>
            <a:r>
              <a:rPr lang="fr-FR" sz="1800" b="1" u="none" strike="noStrike" dirty="0" err="1">
                <a:solidFill>
                  <a:srgbClr val="FFFF99"/>
                </a:solidFill>
                <a:uFillTx/>
                <a:latin typeface="Times New Roman"/>
                <a:ea typeface="Microsoft YaHei"/>
              </a:rPr>
              <a:t>Orionis</a:t>
            </a:r>
            <a:r>
              <a:rPr lang="fr-FR" sz="1800" b="1" u="none" strike="noStrike" dirty="0">
                <a:solidFill>
                  <a:srgbClr val="FFFF99"/>
                </a:solidFill>
                <a:uFillTx/>
                <a:latin typeface="Times New Roman"/>
                <a:ea typeface="Microsoft YaHei"/>
              </a:rPr>
              <a:t> (</a:t>
            </a:r>
            <a:r>
              <a:rPr lang="fr-FR" sz="1800" b="1" u="none" strike="noStrike" dirty="0">
                <a:solidFill>
                  <a:srgbClr val="FFFF99"/>
                </a:solidFill>
                <a:uFillTx/>
                <a:latin typeface="Times New Roman"/>
                <a:ea typeface="Times New Roman"/>
              </a:rPr>
              <a:t>λ Ori)</a:t>
            </a:r>
            <a:r>
              <a:rPr lang="fr-FR" sz="1800" b="1" u="none" strike="noStrike" dirty="0">
                <a:solidFill>
                  <a:srgbClr val="FFFF66"/>
                </a:solidFill>
                <a:uFillTx/>
                <a:latin typeface="Times New Roman"/>
                <a:ea typeface="Times New Roman"/>
              </a:rPr>
              <a:t> </a:t>
            </a:r>
            <a:endParaRPr lang="fr-FR" sz="1800" b="0" u="none" strike="noStrike" dirty="0">
              <a:solidFill>
                <a:srgbClr val="FFFFFF"/>
              </a:solidFill>
              <a:uFillTx/>
              <a:latin typeface="Arial"/>
            </a:endParaRPr>
          </a:p>
          <a:p>
            <a:pPr marL="180000" algn="just">
              <a:lnSpc>
                <a:spcPct val="100000"/>
              </a:lnSpc>
              <a:spcBef>
                <a:spcPts val="567"/>
              </a:spcBef>
            </a:pPr>
            <a:r>
              <a:rPr lang="fr-FR" sz="1400" b="0" u="none" strike="noStrike" dirty="0">
                <a:solidFill>
                  <a:srgbClr val="FFFFFF"/>
                </a:solidFill>
                <a:uFillTx/>
                <a:latin typeface="Times New Roman"/>
                <a:ea typeface="Times New Roman"/>
              </a:rPr>
              <a:t>Située à environ 1109 al de la Terre. Magnitude</a:t>
            </a:r>
            <a:r>
              <a:rPr lang="fr-FR" sz="1400" b="0" u="none" strike="noStrike" dirty="0">
                <a:solidFill>
                  <a:srgbClr val="FFFFFF"/>
                </a:solidFill>
                <a:uFillTx/>
                <a:latin typeface="Times New Roman"/>
                <a:ea typeface="Microsoft YaHei"/>
              </a:rPr>
              <a:t> absolue : - 4,25</a:t>
            </a:r>
            <a:endParaRPr lang="fr-FR" sz="1400" b="0" u="none" strike="noStrike" dirty="0">
              <a:solidFill>
                <a:srgbClr val="FFFFFF"/>
              </a:solidFill>
              <a:uFillTx/>
              <a:latin typeface="Arial"/>
            </a:endParaRPr>
          </a:p>
          <a:p>
            <a:pPr marL="180000" algn="just">
              <a:lnSpc>
                <a:spcPct val="100000"/>
              </a:lnSpc>
              <a:spcBef>
                <a:spcPts val="567"/>
              </a:spcBef>
            </a:pPr>
            <a:r>
              <a:rPr lang="fr-FR" sz="1400" b="0" u="none" strike="noStrike" dirty="0">
                <a:solidFill>
                  <a:srgbClr val="FFFFFF"/>
                </a:solidFill>
                <a:uFillTx/>
                <a:latin typeface="Times New Roman"/>
                <a:ea typeface="Microsoft YaHei"/>
              </a:rPr>
              <a:t>C’est moi, la tête du chasseur..</a:t>
            </a:r>
            <a:endParaRPr lang="fr-FR" sz="1400" b="0" u="none" strike="noStrike" dirty="0">
              <a:solidFill>
                <a:srgbClr val="FFFFFF"/>
              </a:solidFill>
              <a:uFillTx/>
              <a:latin typeface="Arial"/>
            </a:endParaRPr>
          </a:p>
          <a:p>
            <a:pPr marL="180000" algn="just">
              <a:lnSpc>
                <a:spcPct val="100000"/>
              </a:lnSpc>
              <a:spcBef>
                <a:spcPts val="567"/>
              </a:spcBef>
            </a:pPr>
            <a:r>
              <a:rPr lang="fr-FR" sz="1400" b="0" u="none" strike="noStrike" dirty="0">
                <a:solidFill>
                  <a:srgbClr val="FFFFFF"/>
                </a:solidFill>
                <a:uFillTx/>
                <a:latin typeface="Times New Roman"/>
                <a:ea typeface="Microsoft YaHei"/>
              </a:rPr>
              <a:t>Je suis une étoile double 65000 et 5500 fois plus lumineuse que le soleil.</a:t>
            </a:r>
            <a:endParaRPr lang="fr-FR" sz="1400" b="0" u="none" strike="noStrike" dirty="0">
              <a:solidFill>
                <a:srgbClr val="FFFFFF"/>
              </a:solidFill>
              <a:uFillTx/>
              <a:latin typeface="Arial"/>
            </a:endParaRPr>
          </a:p>
          <a:p>
            <a:pPr marL="180000" algn="just">
              <a:lnSpc>
                <a:spcPct val="100000"/>
              </a:lnSpc>
              <a:spcBef>
                <a:spcPts val="567"/>
              </a:spcBef>
            </a:pPr>
            <a:r>
              <a:rPr lang="fr-FR" sz="1400" b="0" u="none" strike="noStrike" dirty="0">
                <a:solidFill>
                  <a:srgbClr val="FFFFFF"/>
                </a:solidFill>
                <a:uFillTx/>
                <a:latin typeface="Times New Roman"/>
                <a:ea typeface="Microsoft YaHei"/>
              </a:rPr>
              <a:t>Je suis très chaude : 35000K et 27000 K.</a:t>
            </a:r>
            <a:endParaRPr lang="fr-FR" sz="1400" b="0" u="none" strike="noStrike" dirty="0">
              <a:solidFill>
                <a:srgbClr val="FFFFFF"/>
              </a:solidFill>
              <a:uFillTx/>
              <a:latin typeface="Arial"/>
            </a:endParaRPr>
          </a:p>
        </p:txBody>
      </p:sp>
      <p:grpSp>
        <p:nvGrpSpPr>
          <p:cNvPr id="273" name="Groupe 272"/>
          <p:cNvGrpSpPr/>
          <p:nvPr/>
        </p:nvGrpSpPr>
        <p:grpSpPr>
          <a:xfrm>
            <a:off x="360000" y="1162630"/>
            <a:ext cx="3240000" cy="3697370"/>
            <a:chOff x="360000" y="1162630"/>
            <a:chExt cx="3240000" cy="3697370"/>
          </a:xfrm>
        </p:grpSpPr>
        <p:grpSp>
          <p:nvGrpSpPr>
            <p:cNvPr id="274" name="Groupe 273"/>
            <p:cNvGrpSpPr/>
            <p:nvPr/>
          </p:nvGrpSpPr>
          <p:grpSpPr>
            <a:xfrm>
              <a:off x="360000" y="2077920"/>
              <a:ext cx="1980000" cy="2782080"/>
              <a:chOff x="360000" y="2077920"/>
              <a:chExt cx="1980000" cy="2782080"/>
            </a:xfrm>
          </p:grpSpPr>
          <p:sp>
            <p:nvSpPr>
              <p:cNvPr id="275" name="Étoile : 5 branches 274"/>
              <p:cNvSpPr/>
              <p:nvPr/>
            </p:nvSpPr>
            <p:spPr>
              <a:xfrm>
                <a:off x="360000" y="2077920"/>
                <a:ext cx="507240" cy="540000"/>
              </a:xfrm>
              <a:prstGeom prst="star5">
                <a:avLst/>
              </a:prstGeom>
              <a:solidFill>
                <a:srgbClr val="FF3300"/>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276" name="Étoile : 5 branches 275"/>
              <p:cNvSpPr/>
              <p:nvPr/>
            </p:nvSpPr>
            <p:spPr>
              <a:xfrm>
                <a:off x="704160" y="4532760"/>
                <a:ext cx="327240" cy="32724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277" name="Étoile : 5 branches 276"/>
              <p:cNvSpPr/>
              <p:nvPr/>
            </p:nvSpPr>
            <p:spPr>
              <a:xfrm>
                <a:off x="1685880" y="2241720"/>
                <a:ext cx="326880" cy="32688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278" name="Étoile : 5 branches 277"/>
              <p:cNvSpPr/>
              <p:nvPr/>
            </p:nvSpPr>
            <p:spPr>
              <a:xfrm>
                <a:off x="1800000" y="4237920"/>
                <a:ext cx="540000" cy="45828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279" name="Étoile : 5 branches 278"/>
              <p:cNvSpPr/>
              <p:nvPr/>
            </p:nvSpPr>
            <p:spPr>
              <a:xfrm rot="401400">
                <a:off x="1184760" y="3559320"/>
                <a:ext cx="163800" cy="16272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9360" rIns="90000" bIns="9360" anchor="ctr">
                <a:noAutofit/>
              </a:bodyPr>
              <a:lstStyle/>
              <a:p>
                <a:endParaRPr lang="fr-FR" sz="1800" b="0" u="none" strike="noStrike">
                  <a:solidFill>
                    <a:srgbClr val="000000"/>
                  </a:solidFill>
                  <a:uFillTx/>
                  <a:latin typeface="Arial"/>
                </a:endParaRPr>
              </a:p>
            </p:txBody>
          </p:sp>
          <p:sp>
            <p:nvSpPr>
              <p:cNvPr id="280" name="Étoile : 5 branches 279"/>
              <p:cNvSpPr/>
              <p:nvPr/>
            </p:nvSpPr>
            <p:spPr>
              <a:xfrm rot="394800">
                <a:off x="1348560" y="3395880"/>
                <a:ext cx="163440" cy="16236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9360" rIns="90000" bIns="9360" anchor="ctr">
                <a:noAutofit/>
              </a:bodyPr>
              <a:lstStyle/>
              <a:p>
                <a:endParaRPr lang="fr-FR" sz="1800" b="0" u="none" strike="noStrike">
                  <a:solidFill>
                    <a:srgbClr val="000000"/>
                  </a:solidFill>
                  <a:uFillTx/>
                  <a:latin typeface="Arial"/>
                </a:endParaRPr>
              </a:p>
            </p:txBody>
          </p:sp>
          <p:sp>
            <p:nvSpPr>
              <p:cNvPr id="281" name="Étoile : 5 branches 280"/>
              <p:cNvSpPr/>
              <p:nvPr/>
            </p:nvSpPr>
            <p:spPr>
              <a:xfrm rot="401400">
                <a:off x="1512000" y="3232080"/>
                <a:ext cx="163800" cy="16272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9360" rIns="90000" bIns="9360" anchor="ctr">
                <a:noAutofit/>
              </a:bodyPr>
              <a:lstStyle/>
              <a:p>
                <a:endParaRPr lang="fr-FR" sz="1800" b="0" u="none" strike="noStrike">
                  <a:solidFill>
                    <a:srgbClr val="000000"/>
                  </a:solidFill>
                  <a:highlight>
                    <a:srgbClr val="99FFFF"/>
                  </a:highlight>
                  <a:uFillTx/>
                  <a:latin typeface="Arial"/>
                </a:endParaRPr>
              </a:p>
            </p:txBody>
          </p:sp>
        </p:grpSp>
        <p:sp>
          <p:nvSpPr>
            <p:cNvPr id="282" name="Étoile : 5 branches 281"/>
            <p:cNvSpPr/>
            <p:nvPr/>
          </p:nvSpPr>
          <p:spPr>
            <a:xfrm>
              <a:off x="1178280" y="1980000"/>
              <a:ext cx="261720" cy="20376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23040" rIns="90000" bIns="23040" anchor="ctr">
              <a:noAutofit/>
            </a:bodyPr>
            <a:lstStyle/>
            <a:p>
              <a:endParaRPr lang="fr-FR" sz="1800" b="0" u="none" strike="noStrike">
                <a:solidFill>
                  <a:srgbClr val="000000"/>
                </a:solidFill>
                <a:uFillTx/>
                <a:latin typeface="Arial"/>
              </a:endParaRPr>
            </a:p>
          </p:txBody>
        </p:sp>
        <p:sp>
          <p:nvSpPr>
            <p:cNvPr id="283" name="Bulle narrative : rectangle à coins arrondis 282"/>
            <p:cNvSpPr/>
            <p:nvPr/>
          </p:nvSpPr>
          <p:spPr>
            <a:xfrm>
              <a:off x="2340000" y="2880000"/>
              <a:ext cx="1260000" cy="360000"/>
            </a:xfrm>
            <a:prstGeom prst="wedgeRoundRectCallout">
              <a:avLst>
                <a:gd name="adj1" fmla="val -91300"/>
                <a:gd name="adj2" fmla="val 58990"/>
                <a:gd name="adj3" fmla="val 16667"/>
              </a:avLst>
            </a:prstGeom>
            <a:solidFill>
              <a:srgbClr val="FFFFF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fr-FR" sz="1400" b="0" i="1" u="none" strike="noStrike">
                  <a:solidFill>
                    <a:srgbClr val="000000"/>
                  </a:solidFill>
                  <a:uFillTx/>
                  <a:latin typeface="Times New Roman"/>
                  <a:ea typeface="Times New Roman"/>
                </a:rPr>
                <a:t>δ : </a:t>
              </a:r>
              <a:r>
                <a:rPr lang="fr-FR" sz="1400" b="0" i="1" u="none" strike="noStrike">
                  <a:solidFill>
                    <a:srgbClr val="000000"/>
                  </a:solidFill>
                  <a:uFillTx/>
                  <a:latin typeface="Times New Roman"/>
                </a:rPr>
                <a:t>Mintaka</a:t>
              </a:r>
            </a:p>
          </p:txBody>
        </p:sp>
        <p:sp>
          <p:nvSpPr>
            <p:cNvPr id="284" name="Bulle narrative : rectangle à coins arrondis 283"/>
            <p:cNvSpPr/>
            <p:nvPr/>
          </p:nvSpPr>
          <p:spPr>
            <a:xfrm>
              <a:off x="867240" y="1162630"/>
              <a:ext cx="2160000" cy="540000"/>
            </a:xfrm>
            <a:prstGeom prst="wedgeRoundRectCallout">
              <a:avLst>
                <a:gd name="adj1" fmla="val -28472"/>
                <a:gd name="adj2" fmla="val 99365"/>
                <a:gd name="adj3" fmla="val 16667"/>
              </a:avLst>
            </a:prstGeom>
            <a:solidFill>
              <a:srgbClr val="FFFFF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72000" algn="just">
                <a:lnSpc>
                  <a:spcPct val="100000"/>
                </a:lnSpc>
              </a:pPr>
              <a:r>
                <a:rPr lang="fr-FR" sz="1400" b="0" i="1" u="none" strike="noStrike" dirty="0">
                  <a:solidFill>
                    <a:srgbClr val="000000"/>
                  </a:solidFill>
                  <a:uFillTx/>
                  <a:latin typeface="Times New Roman"/>
                  <a:ea typeface="Microsoft YaHei"/>
                </a:rPr>
                <a:t>C’est moi </a:t>
              </a:r>
              <a:r>
                <a:rPr lang="fr-FR" sz="1400" b="0" i="1" u="none" strike="noStrike" dirty="0" err="1">
                  <a:solidFill>
                    <a:srgbClr val="000000"/>
                  </a:solidFill>
                  <a:uFillTx/>
                  <a:latin typeface="Times New Roman"/>
                  <a:ea typeface="Microsoft YaHei"/>
                </a:rPr>
                <a:t>Meissa</a:t>
              </a:r>
              <a:endParaRPr lang="fr-FR" sz="1400" b="0" i="1" u="none" strike="noStrike" dirty="0">
                <a:solidFill>
                  <a:srgbClr val="000000"/>
                </a:solidFill>
                <a:uFillTx/>
                <a:latin typeface="Times New Roman"/>
              </a:endParaRPr>
            </a:p>
            <a:p>
              <a:pPr marL="72000" algn="just">
                <a:lnSpc>
                  <a:spcPct val="100000"/>
                </a:lnSpc>
              </a:pPr>
              <a:r>
                <a:rPr lang="fr-FR" sz="1400" b="0" i="1" u="none" strike="noStrike" dirty="0">
                  <a:solidFill>
                    <a:srgbClr val="000000"/>
                  </a:solidFill>
                  <a:uFillTx/>
                  <a:latin typeface="Times New Roman"/>
                  <a:ea typeface="Microsoft YaHei"/>
                </a:rPr>
                <a:t>Je pense donc je suis !</a:t>
              </a:r>
              <a:endParaRPr lang="fr-FR" sz="1400" b="0" i="1" u="none" strike="noStrike" dirty="0">
                <a:solidFill>
                  <a:srgbClr val="000000"/>
                </a:solidFill>
                <a:uFillTx/>
                <a:latin typeface="Times New Roman"/>
              </a:endParaRPr>
            </a:p>
          </p:txBody>
        </p:sp>
      </p:grpSp>
      <p:sp>
        <p:nvSpPr>
          <p:cNvPr id="285" name="ZoneTexte 284"/>
          <p:cNvSpPr txBox="1"/>
          <p:nvPr/>
        </p:nvSpPr>
        <p:spPr>
          <a:xfrm>
            <a:off x="2430000" y="303840"/>
            <a:ext cx="5220000" cy="596160"/>
          </a:xfrm>
          <a:prstGeom prst="rect">
            <a:avLst/>
          </a:prstGeom>
          <a:noFill/>
          <a:ln w="0">
            <a:noFill/>
          </a:ln>
        </p:spPr>
        <p:txBody>
          <a:bodyPr lIns="90000" tIns="45000" rIns="90000" bIns="45000" anchor="t">
            <a:noAutofit/>
          </a:bodyPr>
          <a:lstStyle/>
          <a:p>
            <a:pPr algn="ctr"/>
            <a:r>
              <a:rPr lang="fr-FR" sz="3600" b="0" u="none" strike="noStrike">
                <a:solidFill>
                  <a:srgbClr val="FFFF99"/>
                </a:solidFill>
                <a:uFillTx/>
                <a:latin typeface="Times New Roman"/>
                <a:ea typeface="Microsoft YaHei"/>
              </a:rPr>
              <a:t>II : Les stars du spectacle :</a:t>
            </a:r>
            <a:endParaRPr lang="fr-FR" sz="3600" b="0" u="none" strike="noStrike">
              <a:solidFill>
                <a:srgbClr val="FFFFFF"/>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6" name="PlaceHolder 1"/>
          <p:cNvSpPr>
            <a:spLocks noGrp="1"/>
          </p:cNvSpPr>
          <p:nvPr>
            <p:ph type="title"/>
          </p:nvPr>
        </p:nvSpPr>
        <p:spPr>
          <a:xfrm>
            <a:off x="2592000" y="106920"/>
            <a:ext cx="4896000" cy="506160"/>
          </a:xfrm>
          <a:prstGeom prst="rect">
            <a:avLst/>
          </a:prstGeom>
          <a:solidFill>
            <a:srgbClr val="000000"/>
          </a:solidFill>
          <a:ln w="36000">
            <a:noFill/>
          </a:ln>
        </p:spPr>
        <p:txBody>
          <a:bodyPr lIns="0" tIns="0" rIns="0" bIns="0" anchor="ctr">
            <a:noAutofit/>
          </a:bodyPr>
          <a:lstStyle/>
          <a:p>
            <a:pPr indent="0" algn="ctr">
              <a:buNone/>
            </a:pPr>
            <a:r>
              <a:rPr lang="fr-FR" sz="3600" b="0" u="none" strike="noStrike">
                <a:solidFill>
                  <a:srgbClr val="FFFF99"/>
                </a:solidFill>
                <a:uFillTx/>
                <a:latin typeface="Times New Roman"/>
              </a:rPr>
              <a:t>II : Les stars du spectacle</a:t>
            </a:r>
            <a:endParaRPr lang="fr-FR" sz="3600" b="0" u="none" strike="noStrike">
              <a:solidFill>
                <a:srgbClr val="FFFFFF"/>
              </a:solidFill>
              <a:uFillTx/>
              <a:latin typeface="Times New Roman"/>
            </a:endParaRPr>
          </a:p>
        </p:txBody>
      </p:sp>
      <p:sp>
        <p:nvSpPr>
          <p:cNvPr id="287" name="PlaceHolder 2"/>
          <p:cNvSpPr>
            <a:spLocks noGrp="1"/>
          </p:cNvSpPr>
          <p:nvPr>
            <p:ph/>
          </p:nvPr>
        </p:nvSpPr>
        <p:spPr>
          <a:xfrm>
            <a:off x="4500000" y="1620000"/>
            <a:ext cx="5040000" cy="3240000"/>
          </a:xfrm>
          <a:prstGeom prst="rect">
            <a:avLst/>
          </a:prstGeom>
          <a:noFill/>
          <a:ln w="0">
            <a:noFill/>
          </a:ln>
        </p:spPr>
        <p:txBody>
          <a:bodyPr lIns="0" tIns="0" rIns="0" bIns="0" anchor="t">
            <a:normAutofit/>
          </a:bodyPr>
          <a:lstStyle/>
          <a:p>
            <a:pPr marL="432000" indent="0">
              <a:spcBef>
                <a:spcPts val="1417"/>
              </a:spcBef>
              <a:buNone/>
            </a:pPr>
            <a:r>
              <a:rPr lang="fr-FR" sz="1400" b="0" u="none" strike="noStrike">
                <a:solidFill>
                  <a:srgbClr val="FFFFFF"/>
                </a:solidFill>
                <a:uFillTx/>
                <a:latin typeface="Times New Roman"/>
                <a:ea typeface="Microsoft YaHei"/>
              </a:rPr>
              <a:t> </a:t>
            </a:r>
            <a:endParaRPr lang="fr-FR" sz="1400" b="1" u="none" strike="noStrike">
              <a:solidFill>
                <a:srgbClr val="FFFFFF"/>
              </a:solidFill>
              <a:uFillTx/>
              <a:latin typeface="DejaVu Serif"/>
            </a:endParaRPr>
          </a:p>
        </p:txBody>
      </p:sp>
      <p:sp>
        <p:nvSpPr>
          <p:cNvPr id="288" name="Bulle narrative : rectangle à coins arrondis 287"/>
          <p:cNvSpPr/>
          <p:nvPr/>
        </p:nvSpPr>
        <p:spPr>
          <a:xfrm>
            <a:off x="2880000" y="3420000"/>
            <a:ext cx="1080000" cy="360000"/>
          </a:xfrm>
          <a:prstGeom prst="wedgeRoundRectCallout">
            <a:avLst>
              <a:gd name="adj1" fmla="val -84851"/>
              <a:gd name="adj2" fmla="val -56990"/>
              <a:gd name="adj3" fmla="val 16667"/>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fr-FR" sz="1400" b="0" i="1" u="none" strike="noStrike">
                <a:solidFill>
                  <a:srgbClr val="000000"/>
                </a:solidFill>
                <a:uFillTx/>
                <a:latin typeface="Times New Roman"/>
                <a:ea typeface="Times New Roman"/>
              </a:rPr>
              <a:t>ε </a:t>
            </a:r>
            <a:r>
              <a:rPr lang="fr-FR" sz="1400" b="0" i="1" u="none" strike="noStrike">
                <a:solidFill>
                  <a:srgbClr val="000000"/>
                </a:solidFill>
                <a:uFillTx/>
                <a:latin typeface="Arial"/>
                <a:ea typeface="Times New Roman"/>
              </a:rPr>
              <a:t>: </a:t>
            </a:r>
            <a:r>
              <a:rPr lang="fr-FR" sz="1400" b="0" i="1" u="none" strike="noStrike">
                <a:solidFill>
                  <a:srgbClr val="000000"/>
                </a:solidFill>
                <a:uFillTx/>
                <a:latin typeface="Times New Roman"/>
              </a:rPr>
              <a:t>Alnilam</a:t>
            </a:r>
            <a:endParaRPr lang="fr-FR" sz="1400" b="0" i="1" u="none" strike="noStrike">
              <a:solidFill>
                <a:srgbClr val="000000"/>
              </a:solidFill>
              <a:uFillTx/>
              <a:latin typeface="Arial"/>
            </a:endParaRPr>
          </a:p>
        </p:txBody>
      </p:sp>
      <p:sp>
        <p:nvSpPr>
          <p:cNvPr id="289" name="ZoneTexte 288"/>
          <p:cNvSpPr txBox="1"/>
          <p:nvPr/>
        </p:nvSpPr>
        <p:spPr>
          <a:xfrm>
            <a:off x="3589560" y="215590"/>
            <a:ext cx="6310440" cy="5364410"/>
          </a:xfrm>
          <a:prstGeom prst="rect">
            <a:avLst/>
          </a:prstGeom>
          <a:noFill/>
          <a:ln w="0">
            <a:noFill/>
          </a:ln>
        </p:spPr>
        <p:txBody>
          <a:bodyPr lIns="90000" tIns="45000" rIns="90000" bIns="45000" anchor="t">
            <a:noAutofit/>
          </a:bodyPr>
          <a:lstStyle/>
          <a:p>
            <a:pPr marL="180000" algn="just">
              <a:lnSpc>
                <a:spcPct val="100000"/>
              </a:lnSpc>
            </a:pPr>
            <a:endParaRPr lang="fr-FR" sz="1600" b="0" u="none" strike="noStrike" dirty="0">
              <a:solidFill>
                <a:srgbClr val="FFFFFF"/>
              </a:solidFill>
              <a:uFillTx/>
              <a:latin typeface="Arial"/>
            </a:endParaRPr>
          </a:p>
          <a:p>
            <a:pPr marL="396000" algn="just">
              <a:lnSpc>
                <a:spcPct val="100000"/>
              </a:lnSpc>
            </a:pPr>
            <a:endParaRPr lang="fr-FR" sz="1800" b="0" u="none" strike="noStrike" dirty="0">
              <a:solidFill>
                <a:srgbClr val="FFFFFF"/>
              </a:solidFill>
              <a:uFillTx/>
              <a:latin typeface="Arial"/>
            </a:endParaRPr>
          </a:p>
          <a:p>
            <a:pPr marL="396000" algn="just">
              <a:lnSpc>
                <a:spcPct val="100000"/>
              </a:lnSpc>
            </a:pPr>
            <a:r>
              <a:rPr lang="fr-FR" sz="1800" b="0" u="none" strike="noStrike" dirty="0">
                <a:solidFill>
                  <a:srgbClr val="FFFF99"/>
                </a:solidFill>
                <a:uFillTx/>
                <a:latin typeface="Times New Roman"/>
                <a:ea typeface="Microsoft YaHei"/>
              </a:rPr>
              <a:t>ALNITAK (la ceinture) ou Zeta </a:t>
            </a:r>
            <a:r>
              <a:rPr lang="fr-FR" sz="1800" b="0" u="none" strike="noStrike" dirty="0" err="1">
                <a:solidFill>
                  <a:srgbClr val="FFFF99"/>
                </a:solidFill>
                <a:uFillTx/>
                <a:latin typeface="Times New Roman"/>
                <a:ea typeface="Microsoft YaHei"/>
              </a:rPr>
              <a:t>Orionis</a:t>
            </a:r>
            <a:r>
              <a:rPr lang="fr-FR" sz="1800" b="0" u="none" strike="noStrike" dirty="0">
                <a:solidFill>
                  <a:srgbClr val="FFFF99"/>
                </a:solidFill>
                <a:uFillTx/>
                <a:latin typeface="Times New Roman"/>
                <a:ea typeface="Microsoft YaHei"/>
              </a:rPr>
              <a:t> (</a:t>
            </a:r>
            <a:r>
              <a:rPr lang="fr-FR" sz="1800" b="0" u="none" strike="noStrike" dirty="0">
                <a:solidFill>
                  <a:srgbClr val="FFFF99"/>
                </a:solidFill>
                <a:uFillTx/>
                <a:latin typeface="Times New Roman"/>
                <a:ea typeface="Times New Roman"/>
              </a:rPr>
              <a:t>ζ Ori)</a:t>
            </a:r>
            <a:endParaRPr lang="fr-FR" sz="1800" b="0" u="none" strike="noStrike" dirty="0">
              <a:solidFill>
                <a:srgbClr val="FFFFFF"/>
              </a:solidFill>
              <a:uFillTx/>
              <a:latin typeface="Arial"/>
            </a:endParaRPr>
          </a:p>
          <a:p>
            <a:pPr marL="396000" algn="just">
              <a:lnSpc>
                <a:spcPct val="100000"/>
              </a:lnSpc>
              <a:spcBef>
                <a:spcPts val="567"/>
              </a:spcBef>
              <a:spcAft>
                <a:spcPts val="567"/>
              </a:spcAft>
            </a:pPr>
            <a:r>
              <a:rPr lang="fr-FR" sz="1400" b="0" u="none" strike="noStrike" dirty="0">
                <a:solidFill>
                  <a:srgbClr val="FFFFFF"/>
                </a:solidFill>
                <a:uFillTx/>
                <a:latin typeface="Times New Roman"/>
                <a:ea typeface="Times New Roman"/>
              </a:rPr>
              <a:t>Situé à environ 1260 al de la Terre. Magnitude absolue : - 5,15</a:t>
            </a:r>
            <a:endParaRPr lang="fr-FR" sz="1400" b="0" u="none" strike="noStrike" dirty="0">
              <a:solidFill>
                <a:srgbClr val="FFFFFF"/>
              </a:solidFill>
              <a:uFillTx/>
              <a:latin typeface="Arial"/>
            </a:endParaRPr>
          </a:p>
          <a:p>
            <a:pPr marL="396000" algn="just">
              <a:lnSpc>
                <a:spcPct val="100000"/>
              </a:lnSpc>
              <a:spcBef>
                <a:spcPts val="567"/>
              </a:spcBef>
              <a:spcAft>
                <a:spcPts val="567"/>
              </a:spcAft>
            </a:pPr>
            <a:r>
              <a:rPr lang="fr-FR" sz="1400" b="0" u="none" strike="noStrike" dirty="0">
                <a:solidFill>
                  <a:srgbClr val="FFFFFF"/>
                </a:solidFill>
                <a:uFillTx/>
                <a:latin typeface="Times New Roman"/>
                <a:ea typeface="Times New Roman"/>
              </a:rPr>
              <a:t>C‘est moi l’étoile de droite du Baudrier d’Orion. Ma vie sera courte de l'ordre de quelques centaines de millions d'années, et je finirai en supernova. Je suis 100 000 fois plus brillante et 20 fois plus grande que le Soleil.</a:t>
            </a:r>
            <a:r>
              <a:rPr lang="fr-FR" sz="1800" b="0" u="none" strike="noStrike" dirty="0">
                <a:solidFill>
                  <a:srgbClr val="FFFFFF"/>
                </a:solidFill>
                <a:uFillTx/>
                <a:latin typeface="Times New Roman"/>
                <a:ea typeface="Times New Roman"/>
              </a:rPr>
              <a:t> </a:t>
            </a:r>
            <a:endParaRPr lang="fr-FR" sz="1800" b="0" u="none" strike="noStrike" dirty="0">
              <a:solidFill>
                <a:srgbClr val="FFFFFF"/>
              </a:solidFill>
              <a:uFillTx/>
              <a:latin typeface="Arial"/>
            </a:endParaRPr>
          </a:p>
          <a:p>
            <a:pPr marL="396000" algn="just">
              <a:lnSpc>
                <a:spcPct val="100000"/>
              </a:lnSpc>
              <a:tabLst>
                <a:tab pos="2666880" algn="l"/>
              </a:tabLst>
            </a:pPr>
            <a:r>
              <a:rPr lang="fr-FR" sz="1800" b="1" u="none" strike="noStrike" dirty="0">
                <a:solidFill>
                  <a:srgbClr val="FFFF99"/>
                </a:solidFill>
                <a:uFillTx/>
                <a:latin typeface="Times New Roman"/>
                <a:ea typeface="Microsoft YaHei"/>
              </a:rPr>
              <a:t>ALNILAM (rangée de perles) ou Epsilon </a:t>
            </a:r>
            <a:r>
              <a:rPr lang="fr-FR" sz="1800" b="1" u="none" strike="noStrike" dirty="0" err="1">
                <a:solidFill>
                  <a:srgbClr val="FFFF99"/>
                </a:solidFill>
                <a:uFillTx/>
                <a:latin typeface="Times New Roman"/>
                <a:ea typeface="Microsoft YaHei"/>
              </a:rPr>
              <a:t>Orionis</a:t>
            </a:r>
            <a:r>
              <a:rPr lang="fr-FR" sz="1800" b="1" u="none" strike="noStrike" dirty="0">
                <a:solidFill>
                  <a:srgbClr val="FFFF99"/>
                </a:solidFill>
                <a:uFillTx/>
                <a:latin typeface="Times New Roman"/>
                <a:ea typeface="Microsoft YaHei"/>
              </a:rPr>
              <a:t> (</a:t>
            </a:r>
            <a:r>
              <a:rPr lang="fr-FR" sz="1800" b="0" u="none" strike="noStrike" dirty="0">
                <a:solidFill>
                  <a:srgbClr val="FFFF99"/>
                </a:solidFill>
                <a:uFillTx/>
                <a:latin typeface="Times New Roman"/>
                <a:ea typeface="Times New Roman"/>
              </a:rPr>
              <a:t>ε Ori)</a:t>
            </a:r>
            <a:r>
              <a:rPr lang="fr-FR" sz="1800" b="0" u="none" strike="noStrike" dirty="0">
                <a:solidFill>
                  <a:srgbClr val="FFFF66"/>
                </a:solidFill>
                <a:uFillTx/>
                <a:latin typeface="Times New Roman"/>
                <a:ea typeface="Microsoft YaHei"/>
              </a:rPr>
              <a:t> </a:t>
            </a:r>
            <a:r>
              <a:rPr lang="fr-FR" sz="1400" b="0" u="none" strike="noStrike" dirty="0">
                <a:solidFill>
                  <a:srgbClr val="FFFFFF"/>
                </a:solidFill>
                <a:uFillTx/>
                <a:latin typeface="Times New Roman"/>
                <a:ea typeface="Times New Roman"/>
              </a:rPr>
              <a:t>Située à 1975 al de la Terre environ (évaluation difficile). Magnitude</a:t>
            </a:r>
            <a:r>
              <a:rPr lang="fr-FR" sz="1400" b="0" u="none" strike="noStrike" dirty="0">
                <a:solidFill>
                  <a:srgbClr val="FFFFFF"/>
                </a:solidFill>
                <a:uFillTx/>
                <a:latin typeface="Times New Roman"/>
                <a:ea typeface="Microsoft YaHei"/>
              </a:rPr>
              <a:t> absolue : - 4,84 </a:t>
            </a:r>
            <a:endParaRPr lang="fr-FR" sz="1400" b="0" u="none" strike="noStrike" dirty="0">
              <a:solidFill>
                <a:srgbClr val="FFFFFF"/>
              </a:solidFill>
              <a:uFillTx/>
              <a:latin typeface="Arial"/>
            </a:endParaRPr>
          </a:p>
          <a:p>
            <a:pPr marL="396000" algn="just">
              <a:lnSpc>
                <a:spcPct val="100000"/>
              </a:lnSpc>
              <a:spcBef>
                <a:spcPts val="850"/>
              </a:spcBef>
              <a:spcAft>
                <a:spcPts val="850"/>
              </a:spcAft>
            </a:pPr>
            <a:r>
              <a:rPr lang="fr-FR" sz="1400" b="0" u="none" strike="noStrike" dirty="0">
                <a:solidFill>
                  <a:srgbClr val="FFFFFF"/>
                </a:solidFill>
                <a:uFillTx/>
                <a:latin typeface="Times New Roman"/>
                <a:ea typeface="Microsoft YaHei"/>
              </a:rPr>
              <a:t>Avec une luminosité 419 600 fois supérieure à celle du Soleil, je suis l'une des étoiles les plus brillantes du ciel.</a:t>
            </a:r>
            <a:endParaRPr lang="fr-FR" sz="1400" b="0" u="none" strike="noStrike" dirty="0">
              <a:solidFill>
                <a:srgbClr val="FFFFFF"/>
              </a:solidFill>
              <a:uFillTx/>
              <a:latin typeface="Arial"/>
            </a:endParaRPr>
          </a:p>
          <a:p>
            <a:pPr marL="396000" algn="just">
              <a:lnSpc>
                <a:spcPct val="100000"/>
              </a:lnSpc>
              <a:spcBef>
                <a:spcPts val="850"/>
              </a:spcBef>
              <a:spcAft>
                <a:spcPts val="850"/>
              </a:spcAft>
            </a:pPr>
            <a:r>
              <a:rPr lang="fr-FR" sz="1400" b="0" u="none" strike="noStrike" dirty="0">
                <a:solidFill>
                  <a:srgbClr val="FFFFFF"/>
                </a:solidFill>
                <a:uFillTx/>
                <a:latin typeface="Times New Roman"/>
                <a:ea typeface="Microsoft YaHei"/>
              </a:rPr>
              <a:t>En fait, </a:t>
            </a:r>
            <a:r>
              <a:rPr lang="fr-FR" sz="1400" b="0" u="none" strike="noStrike" dirty="0" err="1">
                <a:solidFill>
                  <a:srgbClr val="FFFFFF"/>
                </a:solidFill>
                <a:uFillTx/>
                <a:latin typeface="Times New Roman"/>
                <a:ea typeface="Microsoft YaHei"/>
              </a:rPr>
              <a:t>Alnitak</a:t>
            </a:r>
            <a:r>
              <a:rPr lang="fr-FR" sz="1400" b="0" u="none" strike="noStrike" dirty="0">
                <a:solidFill>
                  <a:srgbClr val="FFFFFF"/>
                </a:solidFill>
                <a:uFillTx/>
                <a:latin typeface="Times New Roman"/>
                <a:ea typeface="Microsoft YaHei"/>
              </a:rPr>
              <a:t>, Mintaka et moi, c’est nous les plus belles ! Nous sommes trois supergéantes bleues parfaitement alignées. Nous sommes divinement mystérieuses. Nous sommes ensemble pour vos beaux yeux mais en réalité, ce n’est pas le cas.</a:t>
            </a:r>
            <a:endParaRPr lang="fr-FR" sz="1400" b="0" u="none" strike="noStrike" dirty="0">
              <a:solidFill>
                <a:srgbClr val="FFFFFF"/>
              </a:solidFill>
              <a:uFillTx/>
              <a:latin typeface="Arial"/>
            </a:endParaRPr>
          </a:p>
          <a:p>
            <a:pPr marL="396000" algn="just">
              <a:lnSpc>
                <a:spcPct val="100000"/>
              </a:lnSpc>
            </a:pPr>
            <a:endParaRPr lang="fr-FR" sz="1400" b="0" u="none" strike="noStrike" dirty="0">
              <a:solidFill>
                <a:srgbClr val="FFFFFF"/>
              </a:solidFill>
              <a:uFillTx/>
              <a:latin typeface="Arial"/>
            </a:endParaRPr>
          </a:p>
          <a:p>
            <a:pPr marL="396000" algn="just">
              <a:lnSpc>
                <a:spcPct val="100000"/>
              </a:lnSpc>
            </a:pPr>
            <a:r>
              <a:rPr lang="fr-FR" sz="1400" b="0" u="none" strike="noStrike" dirty="0">
                <a:solidFill>
                  <a:srgbClr val="FFFF99"/>
                </a:solidFill>
                <a:uFillTx/>
                <a:latin typeface="Times New Roman"/>
                <a:ea typeface="Microsoft YaHei"/>
              </a:rPr>
              <a:t>EPÉE d’ORION :  3 étoiles dont HATSYA à 2330 al.  M : -5,3 . à la pointe de l’épée.</a:t>
            </a:r>
            <a:endParaRPr lang="fr-FR" sz="1400" b="0" u="none" strike="noStrike" dirty="0">
              <a:solidFill>
                <a:srgbClr val="FFFFFF"/>
              </a:solidFill>
              <a:uFillTx/>
              <a:latin typeface="Arial"/>
            </a:endParaRPr>
          </a:p>
        </p:txBody>
      </p:sp>
      <p:sp>
        <p:nvSpPr>
          <p:cNvPr id="290" name="Bulle narrative : rectangle à coins arrondis 289"/>
          <p:cNvSpPr/>
          <p:nvPr/>
        </p:nvSpPr>
        <p:spPr>
          <a:xfrm>
            <a:off x="195120" y="4109760"/>
            <a:ext cx="1080000" cy="1440000"/>
          </a:xfrm>
          <a:prstGeom prst="wedgeRoundRectCallout">
            <a:avLst>
              <a:gd name="adj1" fmla="val 143300"/>
              <a:gd name="adj2" fmla="val -60620"/>
              <a:gd name="adj3" fmla="val 16667"/>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fr-FR" sz="1400" b="0" i="1" u="none" strike="noStrike">
                <a:solidFill>
                  <a:srgbClr val="000000"/>
                </a:solidFill>
                <a:uFillTx/>
                <a:latin typeface="Times New Roman"/>
                <a:ea typeface="Times New Roman"/>
              </a:rPr>
              <a:t>i : Hatsya</a:t>
            </a:r>
            <a:endParaRPr lang="fr-FR" sz="1400" b="0" i="1" u="none" strike="noStrike">
              <a:solidFill>
                <a:srgbClr val="000000"/>
              </a:solidFill>
              <a:uFillTx/>
              <a:latin typeface="Times New Roman"/>
            </a:endParaRPr>
          </a:p>
          <a:p>
            <a:pPr algn="ctr"/>
            <a:r>
              <a:rPr lang="fr-FR" sz="1400" b="0" i="1" u="none" strike="noStrike">
                <a:solidFill>
                  <a:srgbClr val="000000"/>
                </a:solidFill>
                <a:uFillTx/>
                <a:latin typeface="Times New Roman"/>
                <a:ea typeface="Times New Roman"/>
              </a:rPr>
              <a:t>Hé !Faudrait voir à pas m’oublier !</a:t>
            </a:r>
            <a:endParaRPr lang="fr-FR" sz="1400" b="0" i="1" u="none" strike="noStrike">
              <a:solidFill>
                <a:srgbClr val="000000"/>
              </a:solidFill>
              <a:uFillTx/>
              <a:latin typeface="Times New Roman"/>
            </a:endParaRPr>
          </a:p>
        </p:txBody>
      </p:sp>
      <p:grpSp>
        <p:nvGrpSpPr>
          <p:cNvPr id="291" name="Groupe 290"/>
          <p:cNvGrpSpPr/>
          <p:nvPr/>
        </p:nvGrpSpPr>
        <p:grpSpPr>
          <a:xfrm>
            <a:off x="360000" y="1879560"/>
            <a:ext cx="2963880" cy="2846160"/>
            <a:chOff x="360000" y="1879560"/>
            <a:chExt cx="2963880" cy="2846160"/>
          </a:xfrm>
        </p:grpSpPr>
        <p:grpSp>
          <p:nvGrpSpPr>
            <p:cNvPr id="292" name="Groupe 291"/>
            <p:cNvGrpSpPr/>
            <p:nvPr/>
          </p:nvGrpSpPr>
          <p:grpSpPr>
            <a:xfrm>
              <a:off x="1343880" y="1879560"/>
              <a:ext cx="1980000" cy="2846160"/>
              <a:chOff x="1343880" y="1879560"/>
              <a:chExt cx="1980000" cy="2846160"/>
            </a:xfrm>
          </p:grpSpPr>
          <p:grpSp>
            <p:nvGrpSpPr>
              <p:cNvPr id="293" name="Groupe 292"/>
              <p:cNvGrpSpPr/>
              <p:nvPr/>
            </p:nvGrpSpPr>
            <p:grpSpPr>
              <a:xfrm>
                <a:off x="1343880" y="1879560"/>
                <a:ext cx="1980000" cy="2846160"/>
                <a:chOff x="1343880" y="1879560"/>
                <a:chExt cx="1980000" cy="2846160"/>
              </a:xfrm>
            </p:grpSpPr>
            <p:grpSp>
              <p:nvGrpSpPr>
                <p:cNvPr id="294" name="Groupe 293"/>
                <p:cNvGrpSpPr/>
                <p:nvPr/>
              </p:nvGrpSpPr>
              <p:grpSpPr>
                <a:xfrm>
                  <a:off x="1343880" y="1943640"/>
                  <a:ext cx="1980000" cy="2782080"/>
                  <a:chOff x="1343880" y="1943640"/>
                  <a:chExt cx="1980000" cy="2782080"/>
                </a:xfrm>
              </p:grpSpPr>
              <p:sp>
                <p:nvSpPr>
                  <p:cNvPr id="295" name="Étoile : 5 branches 294"/>
                  <p:cNvSpPr/>
                  <p:nvPr/>
                </p:nvSpPr>
                <p:spPr>
                  <a:xfrm>
                    <a:off x="1343880" y="1943640"/>
                    <a:ext cx="507240" cy="540000"/>
                  </a:xfrm>
                  <a:prstGeom prst="star5">
                    <a:avLst/>
                  </a:prstGeom>
                  <a:solidFill>
                    <a:srgbClr val="FF3300"/>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FFFFFF"/>
                      </a:solidFill>
                      <a:uFillTx/>
                      <a:latin typeface="Arial"/>
                    </a:endParaRPr>
                  </a:p>
                </p:txBody>
              </p:sp>
              <p:sp>
                <p:nvSpPr>
                  <p:cNvPr id="296" name="Étoile : 5 branches 295"/>
                  <p:cNvSpPr/>
                  <p:nvPr/>
                </p:nvSpPr>
                <p:spPr>
                  <a:xfrm>
                    <a:off x="1688040" y="4398480"/>
                    <a:ext cx="327240" cy="32724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297" name="Étoile : 5 branches 296"/>
                  <p:cNvSpPr/>
                  <p:nvPr/>
                </p:nvSpPr>
                <p:spPr>
                  <a:xfrm>
                    <a:off x="2669760" y="2107440"/>
                    <a:ext cx="326880" cy="32688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298" name="Étoile : 5 branches 297"/>
                  <p:cNvSpPr/>
                  <p:nvPr/>
                </p:nvSpPr>
                <p:spPr>
                  <a:xfrm>
                    <a:off x="2783880" y="4103640"/>
                    <a:ext cx="540000" cy="45828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sp>
                <p:nvSpPr>
                  <p:cNvPr id="299" name="Étoile : 5 branches 298"/>
                  <p:cNvSpPr/>
                  <p:nvPr/>
                </p:nvSpPr>
                <p:spPr>
                  <a:xfrm rot="401400">
                    <a:off x="2168640" y="3425040"/>
                    <a:ext cx="163800" cy="16272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9360" rIns="90000" bIns="9360" anchor="ctr">
                    <a:noAutofit/>
                  </a:bodyPr>
                  <a:lstStyle/>
                  <a:p>
                    <a:endParaRPr lang="fr-FR" sz="1800" b="0" u="none" strike="noStrike">
                      <a:solidFill>
                        <a:srgbClr val="000000"/>
                      </a:solidFill>
                      <a:uFillTx/>
                      <a:latin typeface="Arial"/>
                    </a:endParaRPr>
                  </a:p>
                </p:txBody>
              </p:sp>
              <p:sp>
                <p:nvSpPr>
                  <p:cNvPr id="300" name="Étoile : 5 branches 299"/>
                  <p:cNvSpPr/>
                  <p:nvPr/>
                </p:nvSpPr>
                <p:spPr>
                  <a:xfrm rot="394800">
                    <a:off x="2332440" y="3261600"/>
                    <a:ext cx="163440" cy="16236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9360" rIns="90000" bIns="9360" anchor="ctr">
                    <a:noAutofit/>
                  </a:bodyPr>
                  <a:lstStyle/>
                  <a:p>
                    <a:endParaRPr lang="fr-FR" sz="1800" b="0" u="none" strike="noStrike">
                      <a:solidFill>
                        <a:srgbClr val="000000"/>
                      </a:solidFill>
                      <a:uFillTx/>
                      <a:latin typeface="Arial"/>
                    </a:endParaRPr>
                  </a:p>
                </p:txBody>
              </p:sp>
              <p:sp>
                <p:nvSpPr>
                  <p:cNvPr id="301" name="Étoile : 5 branches 300"/>
                  <p:cNvSpPr/>
                  <p:nvPr/>
                </p:nvSpPr>
                <p:spPr>
                  <a:xfrm rot="401400">
                    <a:off x="2495880" y="3097800"/>
                    <a:ext cx="163800" cy="16272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9360" rIns="90000" bIns="9360" anchor="ctr">
                    <a:noAutofit/>
                  </a:bodyPr>
                  <a:lstStyle/>
                  <a:p>
                    <a:endParaRPr lang="fr-FR" sz="1800" b="0" u="none" strike="noStrike">
                      <a:solidFill>
                        <a:srgbClr val="000000"/>
                      </a:solidFill>
                      <a:highlight>
                        <a:srgbClr val="99FFFF"/>
                      </a:highlight>
                      <a:uFillTx/>
                      <a:latin typeface="Arial"/>
                    </a:endParaRPr>
                  </a:p>
                </p:txBody>
              </p:sp>
              <p:sp>
                <p:nvSpPr>
                  <p:cNvPr id="302" name="Étoile : 5 branches 301"/>
                  <p:cNvSpPr/>
                  <p:nvPr/>
                </p:nvSpPr>
                <p:spPr>
                  <a:xfrm rot="401400">
                    <a:off x="2293560" y="3812760"/>
                    <a:ext cx="163800" cy="16272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9360" rIns="90000" bIns="9360" anchor="ctr">
                    <a:noAutofit/>
                  </a:bodyPr>
                  <a:lstStyle/>
                  <a:p>
                    <a:endParaRPr lang="fr-FR" sz="1800" b="0" u="none" strike="noStrike">
                      <a:solidFill>
                        <a:srgbClr val="000000"/>
                      </a:solidFill>
                      <a:uFillTx/>
                      <a:latin typeface="Arial"/>
                    </a:endParaRPr>
                  </a:p>
                </p:txBody>
              </p:sp>
            </p:grpSp>
            <p:grpSp>
              <p:nvGrpSpPr>
                <p:cNvPr id="303" name="Groupe 302"/>
                <p:cNvGrpSpPr/>
                <p:nvPr/>
              </p:nvGrpSpPr>
              <p:grpSpPr>
                <a:xfrm>
                  <a:off x="2160000" y="1879560"/>
                  <a:ext cx="360000" cy="280440"/>
                  <a:chOff x="2160000" y="1879560"/>
                  <a:chExt cx="360000" cy="280440"/>
                </a:xfrm>
              </p:grpSpPr>
              <p:sp>
                <p:nvSpPr>
                  <p:cNvPr id="304" name="Étoile : 5 branches 303"/>
                  <p:cNvSpPr/>
                  <p:nvPr/>
                </p:nvSpPr>
                <p:spPr>
                  <a:xfrm>
                    <a:off x="2160000" y="1879560"/>
                    <a:ext cx="360000" cy="280440"/>
                  </a:xfrm>
                  <a:prstGeom prst="star5">
                    <a:avLst/>
                  </a:prstGeom>
                  <a:solidFill>
                    <a:srgbClr val="99CCFF"/>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ndParaRPr>
                  </a:p>
                </p:txBody>
              </p:sp>
            </p:grpSp>
          </p:grpSp>
        </p:grpSp>
        <p:sp>
          <p:nvSpPr>
            <p:cNvPr id="305" name="Bulle narrative : rectangle à coins arrondis 304"/>
            <p:cNvSpPr/>
            <p:nvPr/>
          </p:nvSpPr>
          <p:spPr>
            <a:xfrm>
              <a:off x="360000" y="2700000"/>
              <a:ext cx="1164600" cy="360000"/>
            </a:xfrm>
            <a:prstGeom prst="wedgeRoundRectCallout">
              <a:avLst>
                <a:gd name="adj1" fmla="val 102564"/>
                <a:gd name="adj2" fmla="val 149597"/>
                <a:gd name="adj3" fmla="val 16667"/>
              </a:avLst>
            </a:prstGeom>
            <a:solidFill>
              <a:srgbClr val="FFFFF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fr-FR" sz="1400" b="0" i="1" u="none" strike="noStrike">
                  <a:solidFill>
                    <a:srgbClr val="000000"/>
                  </a:solidFill>
                  <a:uFillTx/>
                  <a:latin typeface="Times New Roman"/>
                  <a:ea typeface="Times New Roman"/>
                </a:rPr>
                <a:t>ζ : </a:t>
              </a:r>
              <a:r>
                <a:rPr lang="fr-FR" sz="1400" b="0" i="1" u="none" strike="noStrike">
                  <a:solidFill>
                    <a:srgbClr val="000000"/>
                  </a:solidFill>
                  <a:uFillTx/>
                  <a:latin typeface="Times New Roman"/>
                </a:rPr>
                <a:t>Alnitak</a:t>
              </a:r>
            </a:p>
          </p:txBody>
        </p:sp>
      </p:grpSp>
    </p:spTree>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xmlns:p15="http://schemas.microsoft.com/office/powerpoint/2012/main">
      <p:transition spd="slow">
        <p:wipe dir="r"/>
      </p:transition>
    </mc:Fallback>
  </mc:AlternateContent>
</p:sld>
</file>

<file path=ppt/theme/theme1.xml><?xml version="1.0" encoding="utf-8"?>
<a:theme xmlns:a="http://schemas.openxmlformats.org/drawingml/2006/main"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2434</TotalTime>
  <Words>3680</Words>
  <Application>Microsoft Office PowerPoint</Application>
  <PresentationFormat>Personnalisé</PresentationFormat>
  <Paragraphs>308</Paragraphs>
  <Slides>42</Slides>
  <Notes>37</Notes>
  <HiddenSlides>0</HiddenSlides>
  <MMClips>1</MMClips>
  <ScaleCrop>false</ScaleCrop>
  <HeadingPairs>
    <vt:vector size="8" baseType="variant">
      <vt:variant>
        <vt:lpstr>Polices utilisées</vt:lpstr>
      </vt:variant>
      <vt:variant>
        <vt:i4>7</vt:i4>
      </vt:variant>
      <vt:variant>
        <vt:lpstr>Thème</vt:lpstr>
      </vt:variant>
      <vt:variant>
        <vt:i4>1</vt:i4>
      </vt:variant>
      <vt:variant>
        <vt:lpstr>Titres des diapositives</vt:lpstr>
      </vt:variant>
      <vt:variant>
        <vt:i4>42</vt:i4>
      </vt:variant>
      <vt:variant>
        <vt:lpstr>Diaporamas personnalisés</vt:lpstr>
      </vt:variant>
      <vt:variant>
        <vt:i4>1</vt:i4>
      </vt:variant>
    </vt:vector>
  </HeadingPairs>
  <TitlesOfParts>
    <vt:vector size="51" baseType="lpstr">
      <vt:lpstr>Arial</vt:lpstr>
      <vt:lpstr>DejaVu Serif</vt:lpstr>
      <vt:lpstr>Liberation Serif;Times New Roman</vt:lpstr>
      <vt:lpstr>OpenSymbol</vt:lpstr>
      <vt:lpstr>Symbol</vt:lpstr>
      <vt:lpstr>Times New Roman</vt:lpstr>
      <vt:lpstr>Wingdings</vt:lpstr>
      <vt:lpstr>Office</vt:lpstr>
      <vt:lpstr>La constellation d’Orion</vt:lpstr>
      <vt:lpstr>La constellation d’Orion</vt:lpstr>
      <vt:lpstr>Présentation PowerPoint</vt:lpstr>
      <vt:lpstr>Présentation PowerPoint</vt:lpstr>
      <vt:lpstr>Présentation PowerPoint</vt:lpstr>
      <vt:lpstr>Présentation PowerPoint</vt:lpstr>
      <vt:lpstr>Présentation PowerPoint</vt:lpstr>
      <vt:lpstr>Présentation PowerPoint</vt:lpstr>
      <vt:lpstr>II : Les stars du spectacle</vt:lpstr>
      <vt:lpstr>III : Dans les coulisses  : Le nuage moléculaire  d’Orion</vt:lpstr>
      <vt:lpstr>Présentation PowerPoint</vt:lpstr>
      <vt:lpstr>Présentation PowerPoint</vt:lpstr>
      <vt:lpstr>Nébuleuse d’Orion  télescope Hubble</vt:lpstr>
      <vt:lpstr>Présentation PowerPoint</vt:lpstr>
      <vt:lpstr>« M 42 » photo Franck Selleret</vt:lpstr>
      <vt:lpstr>    « Tête de cheval »  Positionnée à environ 2 degrés au nord et 1,5 degré à l'Est d'Alnitak, je suis une nébuleuse obscure dont la silhouette se détache sur le fond lumineux d'une nébuleuse en émission.               </vt:lpstr>
      <vt:lpstr>« IC 434 Nébuleuse en émission » photo Franck Selleret</vt:lpstr>
      <vt:lpstr>« Nébuleuse de Mairan »   « NGC1980 »   « NGC1977»  photo Franck Selleret</vt:lpstr>
      <vt:lpstr>Présentation PowerPoint</vt:lpstr>
      <vt:lpstr>Nébuleuse de la Tête de sorcière</vt:lpstr>
      <vt:lpstr>Présentation PowerPoint</vt:lpstr>
      <vt:lpstr>IV : Orion :  un repère pour les hommes</vt:lpstr>
      <vt:lpstr> IV : Orion :  un repère pour les hommes</vt:lpstr>
      <vt:lpstr>Présentation PowerPoint</vt:lpstr>
      <vt:lpstr>Présentation PowerPoint</vt:lpstr>
      <vt:lpstr>Présentation PowerPoint</vt:lpstr>
      <vt:lpstr>Présentation PowerPoint</vt:lpstr>
      <vt:lpstr>IV : Orion, un repère pour les hommes</vt:lpstr>
      <vt:lpstr>Présentation PowerPoint</vt:lpstr>
      <vt:lpstr>Présentation PowerPoint</vt:lpstr>
      <vt:lpstr>V : La vie d’Orion, Quelle histoire ?</vt:lpstr>
      <vt:lpstr>V : La vie d’Orion, quelle histoire !</vt:lpstr>
      <vt:lpstr>«Orion aveugle cherchant  le soleil levant »   Nicolas POUSSIN 1658</vt:lpstr>
      <vt:lpstr>Présentation PowerPoint</vt:lpstr>
      <vt:lpstr>« Orion et le scorpion géant »</vt:lpstr>
      <vt:lpstr> Constellation d'Orion Johannes Hevelius </vt:lpstr>
      <vt:lpstr>Gravure (1776) Fortin</vt:lpstr>
      <vt:lpstr>Présentation PowerPoint</vt:lpstr>
      <vt:lpstr>« Orion » David Sheldon   2016</vt:lpstr>
      <vt:lpstr>Orion est aussi un vaisseau spatial conçu pour transporter des astronautes vers la Lune et Mars, avec des missions prévues dans le cadre du programme Artémis.  Il se compose d'un module d'équipage fabriqué par Lockheed Martin et d'un module de service européen produit par Airbus, capable de soutenir une équipe de quatre personnes. </vt:lpstr>
      <vt:lpstr> « Lorsque la nuit est à ce point opaque,  le plus sage n’est-il pas  de se laisser guider  par un chasseur aveugle ?  Christophe Van Rossom </vt:lpstr>
      <vt:lpstr>Présentation PowerPoint</vt:lpstr>
      <vt:lpstr>Nouveau diaporama personnalisé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Conseil immobilier IMMOGES</cp:lastModifiedBy>
  <cp:revision>19</cp:revision>
  <dcterms:modified xsi:type="dcterms:W3CDTF">2025-02-17T08:36:54Z</dcterms:modified>
</cp:coreProperties>
</file>

<file path=docProps/core0.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2024-12-04T14:20:03Z</dcterms:created>
  <dc:creator/>
  <dc:description/>
  <dc:language>en-US</dc:language>
  <cp:lastModifiedBy/>
  <cp:lastPrinted>2025-01-03T20:13:51Z</cp:lastPrinted>
  <dcterms:modified xsi:type="dcterms:W3CDTF">2025-02-05T13:58:01Z</dcterms:modified>
  <cp:revision>317</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n:bails:IntellectualProperty:Authorization:StartValidity">
    <vt:lpwstr>2024-12-23T18:43:29,087000000</vt:lpwstr>
  </property>
  <property fmtid="{D5CDD505-2E9C-101B-9397-08002B2CF9AE}" pid="3" name="urn:bails:IntellectualProperty:Authorization:StopValidity">
    <vt:lpwstr>None</vt:lpwstr>
  </property>
  <property fmtid="{D5CDD505-2E9C-101B-9397-08002B2CF9AE}" pid="4" name="urn:bails:IntellectualProperty:BusinessAuthorization:Identifier">
    <vt:lpwstr>urn:example:tscp:1</vt:lpwstr>
  </property>
  <property fmtid="{D5CDD505-2E9C-101B-9397-08002B2CF9AE}" pid="5" name="urn:bails:IntellectualProperty:BusinessAuthorization:Locator">
    <vt:lpwstr>None</vt:lpwstr>
  </property>
  <property fmtid="{D5CDD505-2E9C-101B-9397-08002B2CF9AE}" pid="6" name="urn:bails:IntellectualProperty:BusinessAuthorization:Name">
    <vt:lpwstr>None</vt:lpwstr>
  </property>
  <property fmtid="{D5CDD505-2E9C-101B-9397-08002B2CF9AE}" pid="7" name="urn:bails:IntellectualProperty:BusinessAuthorizationCategory:Identifier">
    <vt:lpwstr>urn:example:tscp:1:non-business</vt:lpwstr>
  </property>
  <property fmtid="{D5CDD505-2E9C-101B-9397-08002B2CF9AE}" pid="8" name="urn:bails:IntellectualProperty:BusinessAuthorizationCategory:Identifier:OID">
    <vt:lpwstr>None</vt:lpwstr>
  </property>
  <property fmtid="{D5CDD505-2E9C-101B-9397-08002B2CF9AE}" pid="9" name="urn:bails:IntellectualProperty:BusinessAuthorizationCategory:Locator">
    <vt:lpwstr>None</vt:lpwstr>
  </property>
  <property fmtid="{D5CDD505-2E9C-101B-9397-08002B2CF9AE}" pid="10" name="urn:bails:IntellectualProperty:BusinessAuthorizationCategory:Name">
    <vt:lpwstr>Public</vt:lpwstr>
  </property>
  <property fmtid="{D5CDD505-2E9C-101B-9397-08002B2CF9AE}" pid="11" name="urn:bails:IntellectualProperty:Impact:Level:Availability">
    <vt:lpwstr>0</vt:lpwstr>
  </property>
  <property fmtid="{D5CDD505-2E9C-101B-9397-08002B2CF9AE}" pid="12" name="urn:bails:IntellectualProperty:Impact:Level:Confidentiality">
    <vt:lpwstr>0</vt:lpwstr>
  </property>
  <property fmtid="{D5CDD505-2E9C-101B-9397-08002B2CF9AE}" pid="13" name="urn:bails:IntellectualProperty:Impact:Level:Integrity">
    <vt:lpwstr>0</vt:lpwstr>
  </property>
  <property fmtid="{D5CDD505-2E9C-101B-9397-08002B2CF9AE}" pid="14" name="urn:bails:IntellectualProperty:Impact:Scale">
    <vt:lpwstr>UK-Cabinet</vt:lpwstr>
  </property>
  <property fmtid="{D5CDD505-2E9C-101B-9397-08002B2CF9AE}" pid="15" name="urn:bails:IntellectualProperty:Marking:document-footer">
    <vt:lpwstr/>
  </property>
  <property fmtid="{D5CDD505-2E9C-101B-9397-08002B2CF9AE}" pid="16" name="urn:bails:IntellectualProperty:Marking:document-header">
    <vt:lpwstr/>
  </property>
  <property fmtid="{D5CDD505-2E9C-101B-9397-08002B2CF9AE}" pid="17" name="urn:bails:IntellectualProperty:Marking:document-watermark">
    <vt:lpwstr/>
  </property>
  <property fmtid="{D5CDD505-2E9C-101B-9397-08002B2CF9AE}" pid="18" name="urn:bails:IntellectualProperty:Marking:email-first-line-of-text">
    <vt:lpwstr/>
  </property>
  <property fmtid="{D5CDD505-2E9C-101B-9397-08002B2CF9AE}" pid="19" name="urn:bails:IntellectualProperty:Marking:email-last-line-of-text">
    <vt:lpwstr/>
  </property>
  <property fmtid="{D5CDD505-2E9C-101B-9397-08002B2CF9AE}" pid="20" name="urn:bails:IntellectualProperty:Marking:email-subject-prefix">
    <vt:lpwstr/>
  </property>
  <property fmtid="{D5CDD505-2E9C-101B-9397-08002B2CF9AE}" pid="21" name="urn:bails:IntellectualProperty:Marking:email-subject-suffix">
    <vt:lpwstr/>
  </property>
  <property fmtid="{D5CDD505-2E9C-101B-9397-08002B2CF9AE}" pid="22" name="urn:bails:IntellectualProperty:Marking:general-distribution-statement">
    <vt:lpwstr/>
  </property>
  <property fmtid="{D5CDD505-2E9C-101B-9397-08002B2CF9AE}" pid="23" name="urn:bails:IntellectualProperty:Marking:general-distribution-statement:ext:2">
    <vt:lpwstr/>
  </property>
  <property fmtid="{D5CDD505-2E9C-101B-9397-08002B2CF9AE}" pid="24" name="urn:bails:IntellectualProperty:Marking:general-distribution-statement:ext:3">
    <vt:lpwstr/>
  </property>
  <property fmtid="{D5CDD505-2E9C-101B-9397-08002B2CF9AE}" pid="25" name="urn:bails:IntellectualProperty:Marking:general-distribution-statement:ext:4">
    <vt:lpwstr/>
  </property>
  <property fmtid="{D5CDD505-2E9C-101B-9397-08002B2CF9AE}" pid="26" name="urn:bails:IntellectualProperty:Marking:general-summary">
    <vt:lpwstr/>
  </property>
  <property fmtid="{D5CDD505-2E9C-101B-9397-08002B2CF9AE}" pid="27" name="urn:bails:IntellectualProperty:Marking:general-warning-statement">
    <vt:lpwstr/>
  </property>
  <property fmtid="{D5CDD505-2E9C-101B-9397-08002B2CF9AE}" pid="28" name="urn:bails:IntellectualProperty:Marking:general-warning-statement:ext:2">
    <vt:lpwstr/>
  </property>
  <property fmtid="{D5CDD505-2E9C-101B-9397-08002B2CF9AE}" pid="29" name="urn:bails:IntellectualProperty:Marking:general-warning-statement:ext:3">
    <vt:lpwstr/>
  </property>
  <property fmtid="{D5CDD505-2E9C-101B-9397-08002B2CF9AE}" pid="30" name="urn:bails:IntellectualProperty:Marking:general-warning-statement:ext:4">
    <vt:lpwstr/>
  </property>
  <property fmtid="{D5CDD505-2E9C-101B-9397-08002B2CF9AE}" pid="31" name="urn:bails:IntellectualProperty:MarkingPrecedence">
    <vt:lpwstr>None</vt:lpwstr>
  </property>
  <property fmtid="{D5CDD505-2E9C-101B-9397-08002B2CF9AE}" pid="32" name="urn:bails:IntellectualProperty:Policy:Identifier">
    <vt:lpwstr>None</vt:lpwstr>
  </property>
  <property fmtid="{D5CDD505-2E9C-101B-9397-08002B2CF9AE}" pid="33" name="urn:bails:IntellectualProperty:Policy:Name">
    <vt:lpwstr>Exemple de stratégie TSCP</vt:lpwstr>
  </property>
  <property fmtid="{D5CDD505-2E9C-101B-9397-08002B2CF9AE}" pid="34" name="urn:bails:IntellectualProperty:PolicyAuthority:Country">
    <vt:lpwstr>None</vt:lpwstr>
  </property>
  <property fmtid="{D5CDD505-2E9C-101B-9397-08002B2CF9AE}" pid="35" name="urn:bails:IntellectualProperty:PolicyAuthority:Identifier">
    <vt:lpwstr>None</vt:lpwstr>
  </property>
  <property fmtid="{D5CDD505-2E9C-101B-9397-08002B2CF9AE}" pid="36" name="urn:bails:IntellectualProperty:PolicyAuthority:Name">
    <vt:lpwstr>Exemple d'autorité TSCP</vt:lpwstr>
  </property>
</Properties>
</file>